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6"/>
  </p:notesMasterIdLst>
  <p:sldIdLst>
    <p:sldId id="256" r:id="rId2"/>
    <p:sldId id="258" r:id="rId3"/>
    <p:sldId id="257" r:id="rId4"/>
    <p:sldId id="262" r:id="rId5"/>
    <p:sldId id="291" r:id="rId6"/>
    <p:sldId id="263" r:id="rId7"/>
    <p:sldId id="278" r:id="rId8"/>
    <p:sldId id="264" r:id="rId9"/>
    <p:sldId id="259" r:id="rId10"/>
    <p:sldId id="260" r:id="rId11"/>
    <p:sldId id="261" r:id="rId12"/>
    <p:sldId id="298" r:id="rId13"/>
    <p:sldId id="297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2" r:id="rId40"/>
    <p:sldId id="299" r:id="rId41"/>
    <p:sldId id="293" r:id="rId42"/>
    <p:sldId id="294" r:id="rId43"/>
    <p:sldId id="295" r:id="rId44"/>
    <p:sldId id="296" r:id="rId45"/>
  </p:sldIdLst>
  <p:sldSz cx="9144000" cy="5143500" type="screen16x9"/>
  <p:notesSz cx="6858000" cy="9144000"/>
  <p:embeddedFontLst>
    <p:embeddedFont>
      <p:font typeface="Barlow" panose="00000500000000000000" pitchFamily="2" charset="0"/>
      <p:regular r:id="rId47"/>
      <p:bold r:id="rId48"/>
      <p:italic r:id="rId49"/>
      <p:boldItalic r:id="rId50"/>
    </p:embeddedFont>
    <p:embeddedFont>
      <p:font typeface="Barlow Light" panose="00000400000000000000" pitchFamily="2" charset="0"/>
      <p:regular r:id="rId51"/>
      <p:bold r:id="rId52"/>
      <p:italic r:id="rId53"/>
      <p:boldItalic r:id="rId54"/>
    </p:embeddedFont>
    <p:embeddedFont>
      <p:font typeface="Barlow SemiBold" panose="00000700000000000000" pitchFamily="2" charset="0"/>
      <p:regular r:id="rId55"/>
      <p:bold r:id="rId56"/>
      <p:italic r:id="rId57"/>
      <p:boldItalic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Montserrat" panose="00000500000000000000" pitchFamily="2" charset="0"/>
      <p:regular r:id="rId63"/>
      <p:bold r:id="rId64"/>
      <p:italic r:id="rId65"/>
      <p:boldItalic r:id="rId66"/>
    </p:embeddedFont>
    <p:embeddedFont>
      <p:font typeface="Raleway" pitchFamily="2" charset="0"/>
      <p:regular r:id="rId67"/>
      <p:bold r:id="rId68"/>
      <p:italic r:id="rId69"/>
      <p:boldItalic r:id="rId70"/>
    </p:embeddedFont>
    <p:embeddedFont>
      <p:font typeface="Raleway Thin" pitchFamily="2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686" autoAdjust="0"/>
  </p:normalViewPr>
  <p:slideViewPr>
    <p:cSldViewPr snapToGrid="0">
      <p:cViewPr varScale="1">
        <p:scale>
          <a:sx n="124" d="100"/>
          <a:sy n="124" d="100"/>
        </p:scale>
        <p:origin x="1233" y="4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74" Type="http://schemas.openxmlformats.org/officeDocument/2006/relationships/font" Target="fonts/font28.fntdata"/><Relationship Id="rId79" Type="http://schemas.openxmlformats.org/officeDocument/2006/relationships/customXml" Target="../customXml/item1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72" Type="http://schemas.openxmlformats.org/officeDocument/2006/relationships/font" Target="fonts/font26.fntdata"/><Relationship Id="rId80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font" Target="fonts/font27.fntdata"/><Relationship Id="rId78" Type="http://schemas.openxmlformats.org/officeDocument/2006/relationships/tableStyles" Target="tableStyles.xml"/><Relationship Id="rId8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2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Learn .NET Core and </a:t>
            </a:r>
            <a:r>
              <a:rPr lang="en-US" dirty="0" err="1"/>
              <a:t>Blazor</a:t>
            </a:r>
            <a:r>
              <a:rPr lang="en-US" dirty="0"/>
              <a:t> as opposed to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0310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449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c620bbb0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c620bbb0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c620bbb0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c620bbb0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c620bbb0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c620bbb0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c620bbb03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c620bbb03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c620bbb03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c620bbb03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c620bbb03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c620bbb03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c620bbb03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c620bbb03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c620bbb03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c620bbb03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c620bbb036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9" name="Google Shape;2519;gc620bbb036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g70b9f856d4_0_3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6" name="Google Shape;3816;g70b9f856d4_0_3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817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6" name="Google Shape;4706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7" name="Google Shape;4707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6" name="Google Shape;4996;g77a0abe9bc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7" name="Google Shape;4997;g77a0abe9bc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Google Shape;544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7" name="Google Shape;544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Google Shape;545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4" name="Google Shape;545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Source or Version Control is a system that records changes to files over time so that you can recall specific versions later</a:t>
            </a:r>
          </a:p>
          <a:p>
            <a:r>
              <a:rPr lang="en-US" sz="2400" dirty="0"/>
              <a:t>GitHub brings teams together to work through problems, move ideas forward, and learn from each other along the way.</a:t>
            </a:r>
          </a:p>
          <a:p>
            <a:r>
              <a:rPr lang="en-US" sz="2400" dirty="0"/>
              <a:t>Allows you to:</a:t>
            </a:r>
          </a:p>
          <a:p>
            <a:pPr lvl="1"/>
            <a:r>
              <a:rPr lang="en-US" sz="2400" dirty="0"/>
              <a:t>Track Changes to your project</a:t>
            </a:r>
          </a:p>
          <a:p>
            <a:pPr lvl="1"/>
            <a:r>
              <a:rPr lang="en-US" sz="2400" dirty="0"/>
              <a:t>Collaborate with a team member </a:t>
            </a:r>
          </a:p>
          <a:p>
            <a:pPr lvl="1"/>
            <a:r>
              <a:rPr lang="en-US" sz="2400" dirty="0"/>
              <a:t>Centrally host your code for your team</a:t>
            </a:r>
          </a:p>
          <a:p>
            <a:pPr lvl="1"/>
            <a:r>
              <a:rPr lang="en-US" sz="2400" dirty="0"/>
              <a:t>Manage project documentation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&amp;utm_source=slidescarnival" TargetMode="External"/><Relationship Id="rId4" Type="http://schemas.openxmlformats.org/officeDocument/2006/relationships/hyperlink" Target="https://isometric.online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barlow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964811" y="1863600"/>
            <a:ext cx="7859519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/>
              <a:t>Microsoft Azure Functions - Developing Serverless Solutions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520419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7500" lnSpcReduction="20000"/>
          </a:bodyPr>
          <a:lstStyle/>
          <a:p>
            <a:r>
              <a:rPr lang="en-US" sz="3200" dirty="0"/>
              <a:t>Microsoft .NET is the platform that drives the business technology of many of the top corporations in the United States and many other countries. </a:t>
            </a:r>
          </a:p>
          <a:p>
            <a:r>
              <a:rPr lang="en-US" sz="3200" dirty="0"/>
              <a:t>It is the predominant technology used to drive enterprise-scale business technology. </a:t>
            </a:r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Learn .NET Development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00" dirty="0"/>
              <a:t>Microsoft .NET is the platform that drives the business technology of many of the top corporations in the United States and many other countries. </a:t>
            </a:r>
          </a:p>
          <a:p>
            <a:r>
              <a:rPr lang="en-US" sz="2000" dirty="0"/>
              <a:t>It is the predominant technology used to drive enterprise-scale business technology. 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Learn .NET Development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00" dirty="0"/>
              <a:t>The .NET language of choice to learn is C#, the most widely used language today. </a:t>
            </a:r>
          </a:p>
          <a:p>
            <a:r>
              <a:rPr lang="en-US" sz="2000" dirty="0"/>
              <a:t>It is a general purpose programming language that can handle almost any problem, from desktop to mobile to dynamic web applications. </a:t>
            </a:r>
          </a:p>
          <a:p>
            <a:r>
              <a:rPr lang="en-US" sz="2000" dirty="0"/>
              <a:t>There is a high demand across the world for .NET developers in a variety of industries.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1877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Publish Your App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33671" y="1282892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Users need access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Internal or External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Options</a:t>
            </a:r>
          </a:p>
          <a:p>
            <a:pPr lvl="1">
              <a:spcBef>
                <a:spcPts val="0"/>
              </a:spcBef>
              <a:buChar char="▸"/>
            </a:pPr>
            <a:r>
              <a:rPr lang="en-US" dirty="0"/>
              <a:t>Domain Hosting</a:t>
            </a:r>
          </a:p>
          <a:p>
            <a:pPr lvl="1">
              <a:spcBef>
                <a:spcPts val="0"/>
              </a:spcBef>
              <a:buChar char="▸"/>
            </a:pPr>
            <a:r>
              <a:rPr lang="en-US" dirty="0"/>
              <a:t>Internal Server</a:t>
            </a:r>
          </a:p>
          <a:p>
            <a:pPr lvl="1">
              <a:spcBef>
                <a:spcPts val="0"/>
              </a:spcBef>
              <a:buChar char="▸"/>
            </a:pPr>
            <a:r>
              <a:rPr lang="en-US" dirty="0"/>
              <a:t>Cloud Hosting (Azure, etc.)</a:t>
            </a:r>
          </a:p>
          <a:p>
            <a:pPr>
              <a:spcBef>
                <a:spcPts val="0"/>
              </a:spcBef>
            </a:pPr>
            <a:r>
              <a:rPr lang="en-US" dirty="0"/>
              <a:t>Continuous Integration and Deployment</a:t>
            </a:r>
          </a:p>
          <a:p>
            <a:pPr lvl="1">
              <a:spcBef>
                <a:spcPts val="0"/>
              </a:spcBef>
            </a:pPr>
            <a:r>
              <a:rPr lang="en-US" dirty="0"/>
              <a:t>GitHub Actions</a:t>
            </a:r>
          </a:p>
          <a:p>
            <a:pPr lvl="1">
              <a:spcBef>
                <a:spcPts val="0"/>
              </a:spcBef>
            </a:pPr>
            <a:r>
              <a:rPr lang="en-US" dirty="0"/>
              <a:t>Azure DevOps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Get Ready To Rumble!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6129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picture is worth a thousand words</a:t>
            </a:r>
            <a:endParaRPr sz="360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008" name="Google Shape;1008;p21"/>
          <p:cNvPicPr preferRelativeResize="0"/>
          <p:nvPr/>
        </p:nvPicPr>
        <p:blipFill rotWithShape="1">
          <a:blip r:embed="rId3">
            <a:alphaModFix/>
          </a:blip>
          <a:srcRect l="3295" r="37860"/>
          <a:stretch/>
        </p:blipFill>
        <p:spPr>
          <a:xfrm rot="10800000" flipH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81000"/>
            <a:ext cx="4754100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chemeClr val="lt1"/>
                </a:solidFill>
                <a:highlight>
                  <a:schemeClr val="accent1"/>
                </a:highlight>
              </a:rPr>
              <a:t>Want big impact?</a:t>
            </a:r>
            <a:endParaRPr sz="3000" b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accent2"/>
                </a:highlight>
              </a:rPr>
              <a:t>Use big image.</a:t>
            </a:r>
            <a:endParaRPr sz="30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15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1022" name="Google Shape;1022;p23"/>
          <p:cNvGrpSpPr/>
          <p:nvPr/>
        </p:nvGrpSpPr>
        <p:grpSpPr>
          <a:xfrm>
            <a:off x="2655041" y="2436044"/>
            <a:ext cx="2200509" cy="1776159"/>
            <a:chOff x="3071457" y="2013875"/>
            <a:chExt cx="1944600" cy="1569600"/>
          </a:xfrm>
        </p:grpSpPr>
        <p:sp>
          <p:nvSpPr>
            <p:cNvPr id="1023" name="Google Shape;1023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5" name="Google Shape;1025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26" name="Google Shape;1026;p23"/>
          <p:cNvGrpSpPr/>
          <p:nvPr/>
        </p:nvGrpSpPr>
        <p:grpSpPr>
          <a:xfrm>
            <a:off x="457232" y="2436044"/>
            <a:ext cx="2200509" cy="1776159"/>
            <a:chOff x="1126863" y="2013875"/>
            <a:chExt cx="1944600" cy="1569600"/>
          </a:xfrm>
        </p:grpSpPr>
        <p:sp>
          <p:nvSpPr>
            <p:cNvPr id="1027" name="Google Shape;1027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9" name="Google Shape;1029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4852720" y="2436044"/>
            <a:ext cx="3396158" cy="1776159"/>
            <a:chOff x="5015938" y="2013875"/>
            <a:chExt cx="3001200" cy="1569600"/>
          </a:xfrm>
        </p:grpSpPr>
        <p:sp>
          <p:nvSpPr>
            <p:cNvPr id="1031" name="Google Shape;1031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</a:t>
              </a:r>
              <a:b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</a:b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3" name="Google Shape;1033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 Ipsum dolor sit amet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4" name="Google Shape;1034;p23"/>
          <p:cNvGrpSpPr/>
          <p:nvPr/>
        </p:nvGrpSpPr>
        <p:grpSpPr>
          <a:xfrm>
            <a:off x="4705169" y="3213940"/>
            <a:ext cx="295999" cy="294651"/>
            <a:chOff x="4858109" y="2631368"/>
            <a:chExt cx="316442" cy="315000"/>
          </a:xfrm>
        </p:grpSpPr>
        <p:sp>
          <p:nvSpPr>
            <p:cNvPr id="1035" name="Google Shape;1035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037" name="Google Shape;1037;p23"/>
          <p:cNvGrpSpPr/>
          <p:nvPr/>
        </p:nvGrpSpPr>
        <p:grpSpPr>
          <a:xfrm>
            <a:off x="2512794" y="3213816"/>
            <a:ext cx="294612" cy="294612"/>
            <a:chOff x="3157188" y="909150"/>
            <a:chExt cx="470400" cy="470400"/>
          </a:xfrm>
        </p:grpSpPr>
        <p:sp>
          <p:nvSpPr>
            <p:cNvPr id="1038" name="Google Shape;1038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045" name="Google Shape;1045;p24"/>
          <p:cNvGraphicFramePr/>
          <p:nvPr/>
        </p:nvGraphicFramePr>
        <p:xfrm>
          <a:off x="457200" y="2402681"/>
          <a:ext cx="4205300" cy="200410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05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Yellow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Blue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Orange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24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16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1047" name="Google Shape;1047;p24"/>
          <p:cNvGrpSpPr/>
          <p:nvPr/>
        </p:nvGrpSpPr>
        <p:grpSpPr>
          <a:xfrm>
            <a:off x="5191199" y="905259"/>
            <a:ext cx="3495801" cy="3628765"/>
            <a:chOff x="2012475" y="393272"/>
            <a:chExt cx="4440240" cy="4609126"/>
          </a:xfrm>
        </p:grpSpPr>
        <p:sp>
          <p:nvSpPr>
            <p:cNvPr id="1048" name="Google Shape;1048;p24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4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4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5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chemeClr val="lt2"/>
              </a:gs>
            </a:gsLst>
            <a:lin ang="16198662" scaled="0"/>
          </a:gradFill>
          <a:ln>
            <a:noFill/>
          </a:ln>
          <a:effectLst>
            <a:outerShdw blurRad="142875" dist="19050" dir="5400000" algn="bl" rotWithShape="0">
              <a:srgbClr val="38226D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25"/>
          <p:cNvSpPr txBox="1">
            <a:spLocks noGrp="1"/>
          </p:cNvSpPr>
          <p:nvPr>
            <p:ph type="title" idx="4294967295"/>
          </p:nvPr>
        </p:nvSpPr>
        <p:spPr>
          <a:xfrm>
            <a:off x="381000" y="453200"/>
            <a:ext cx="56409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Maps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147" name="Google Shape;1147;p25"/>
          <p:cNvSpPr/>
          <p:nvPr/>
        </p:nvSpPr>
        <p:spPr>
          <a:xfrm>
            <a:off x="1947750" y="1878125"/>
            <a:ext cx="747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office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18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1149" name="Google Shape;1149;p25"/>
          <p:cNvSpPr txBox="1">
            <a:spLocks noGrp="1"/>
          </p:cNvSpPr>
          <p:nvPr>
            <p:ph type="body" idx="4294967295"/>
          </p:nvPr>
        </p:nvSpPr>
        <p:spPr>
          <a:xfrm>
            <a:off x="1090975" y="453200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lt1"/>
                </a:solidFill>
              </a:rPr>
              <a:t>Find more maps at </a:t>
            </a:r>
            <a:r>
              <a:rPr lang="en" sz="900" u="sng" dirty="0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 dirty="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900" b="1" dirty="0">
              <a:solidFill>
                <a:schemeClr val="lt1"/>
              </a:solidFill>
            </a:endParaRPr>
          </a:p>
        </p:txBody>
      </p:sp>
      <p:sp>
        <p:nvSpPr>
          <p:cNvPr id="1150" name="Google Shape;1150;p25"/>
          <p:cNvSpPr/>
          <p:nvPr/>
        </p:nvSpPr>
        <p:spPr>
          <a:xfrm>
            <a:off x="1090975" y="21473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25"/>
          <p:cNvSpPr/>
          <p:nvPr/>
        </p:nvSpPr>
        <p:spPr>
          <a:xfrm>
            <a:off x="2824525" y="379512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25"/>
          <p:cNvSpPr/>
          <p:nvPr/>
        </p:nvSpPr>
        <p:spPr>
          <a:xfrm>
            <a:off x="3853225" y="19448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25"/>
          <p:cNvSpPr/>
          <p:nvPr/>
        </p:nvSpPr>
        <p:spPr>
          <a:xfrm>
            <a:off x="4596175" y="40904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25"/>
          <p:cNvSpPr/>
          <p:nvPr/>
        </p:nvSpPr>
        <p:spPr>
          <a:xfrm>
            <a:off x="6720250" y="24140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25"/>
          <p:cNvSpPr/>
          <p:nvPr/>
        </p:nvSpPr>
        <p:spPr>
          <a:xfrm>
            <a:off x="7377475" y="415707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Barlow SemiBold"/>
                <a:ea typeface="Barlow SemiBold"/>
                <a:cs typeface="Barlow SemiBold"/>
                <a:sym typeface="Barlow SemiBold"/>
              </a:rPr>
              <a:t>89,526,124</a:t>
            </a:r>
            <a:endParaRPr sz="960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HELLO!</a:t>
            </a:r>
            <a:endParaRPr sz="720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 am Trevoir Williams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Software Engineer | Lecturer</a:t>
            </a:r>
            <a:endParaRPr sz="3600" b="1" dirty="0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82" name="Google Shape;382;p14"/>
          <p:cNvPicPr preferRelativeResize="0"/>
          <p:nvPr/>
        </p:nvPicPr>
        <p:blipFill>
          <a:blip r:embed="rId3"/>
          <a:srcRect l="5527" r="5527"/>
          <a:stretch/>
        </p:blipFill>
        <p:spPr>
          <a:xfrm>
            <a:off x="5187600" y="1173450"/>
            <a:ext cx="2796600" cy="2796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89,526,124$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411308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100%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185,244 users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1175" name="Google Shape;1175;p27"/>
          <p:cNvGrpSpPr/>
          <p:nvPr/>
        </p:nvGrpSpPr>
        <p:grpSpPr>
          <a:xfrm>
            <a:off x="5233951" y="823317"/>
            <a:ext cx="3414844" cy="3813266"/>
            <a:chOff x="2152775" y="305709"/>
            <a:chExt cx="4264823" cy="4762415"/>
          </a:xfrm>
        </p:grpSpPr>
        <p:grpSp>
          <p:nvGrpSpPr>
            <p:cNvPr id="1176" name="Google Shape;1176;p2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2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1195" name="Google Shape;1195;p2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2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2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2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1" name="Google Shape;1211;p2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1212" name="Google Shape;1212;p2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2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2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2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2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2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2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2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2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2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8" name="Google Shape;1228;p2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1229" name="Google Shape;1229;p2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2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2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2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2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2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2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2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2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2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2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2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1246" name="Google Shape;1246;p2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2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2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2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2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2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2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2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2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2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2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2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2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2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2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2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2" name="Google Shape;1262;p2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1263" name="Google Shape;1263;p2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2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2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2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2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2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2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2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2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2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2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2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2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2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2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2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2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1280" name="Google Shape;1280;p2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2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2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2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2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2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6" name="Google Shape;1296;p2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2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1" name="Google Shape;1301;p2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1302" name="Google Shape;1302;p2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2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2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2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2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2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2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2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2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2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2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1319" name="Google Shape;1319;p2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2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2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2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2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5" name="Google Shape;1335;p2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1336" name="Google Shape;1336;p2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2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2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1353" name="Google Shape;1353;p2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2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2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2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2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2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2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2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2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9" name="Google Shape;1369;p2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1370" name="Google Shape;1370;p2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2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6" name="Google Shape;1386;p2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1387" name="Google Shape;1387;p2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2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2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2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2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2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2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2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2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2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1404" name="Google Shape;1404;p2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2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2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2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2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0" name="Google Shape;1420;p2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1421" name="Google Shape;1421;p2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2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2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2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2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2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2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2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2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2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2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2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1438" name="Google Shape;1438;p2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2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2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2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2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2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2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2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2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2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2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2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2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2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1455" name="Google Shape;1455;p2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2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2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2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2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2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2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1" name="Google Shape;1471;p2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1472" name="Google Shape;1472;p2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2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1489" name="Google Shape;1489;p2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5" name="Google Shape;1505;p2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1506" name="Google Shape;1506;p2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2" name="Google Shape;1522;p2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523" name="Google Shape;1523;p2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9" name="Google Shape;1539;p2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6" name="Google Shape;1556;p2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557" name="Google Shape;1557;p2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3" name="Google Shape;1573;p2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574" name="Google Shape;1574;p2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0" name="Google Shape;1590;p2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591" name="Google Shape;1591;p2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7" name="Google Shape;1607;p2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2" name="Google Shape;1682;p2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1683" name="Google Shape;1683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8" name="Google Shape;1688;p2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1689" name="Google Shape;1689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4" name="Google Shape;1694;p2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1702" name="Google Shape;1702;p28"/>
          <p:cNvGrpSpPr/>
          <p:nvPr/>
        </p:nvGrpSpPr>
        <p:grpSpPr>
          <a:xfrm>
            <a:off x="477963" y="1650359"/>
            <a:ext cx="2051418" cy="2588394"/>
            <a:chOff x="1083025" y="1574025"/>
            <a:chExt cx="1834900" cy="2315200"/>
          </a:xfrm>
        </p:grpSpPr>
        <p:sp>
          <p:nvSpPr>
            <p:cNvPr id="1703" name="Google Shape;1703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4" name="Google Shape;1704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5" name="Google Shape;1705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06" name="Google Shape;1706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07" name="Google Shape;1707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28"/>
          <p:cNvGrpSpPr/>
          <p:nvPr/>
        </p:nvGrpSpPr>
        <p:grpSpPr>
          <a:xfrm>
            <a:off x="2388508" y="1650359"/>
            <a:ext cx="2051418" cy="2588394"/>
            <a:chOff x="1083025" y="1574025"/>
            <a:chExt cx="1834900" cy="2315200"/>
          </a:xfrm>
        </p:grpSpPr>
        <p:sp>
          <p:nvSpPr>
            <p:cNvPr id="1710" name="Google Shape;1710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1" name="Google Shape;1711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2" name="Google Shape;1712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13" name="Google Shape;1713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4" name="Google Shape;1714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28"/>
          <p:cNvGrpSpPr/>
          <p:nvPr/>
        </p:nvGrpSpPr>
        <p:grpSpPr>
          <a:xfrm>
            <a:off x="4302291" y="1649564"/>
            <a:ext cx="2051418" cy="2588394"/>
            <a:chOff x="1083025" y="1574025"/>
            <a:chExt cx="1834900" cy="2315200"/>
          </a:xfrm>
        </p:grpSpPr>
        <p:sp>
          <p:nvSpPr>
            <p:cNvPr id="1717" name="Google Shape;1717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8" name="Google Shape;1718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9" name="Google Shape;1719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0" name="Google Shape;1720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1" name="Google Shape;1721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28"/>
          <p:cNvGrpSpPr/>
          <p:nvPr/>
        </p:nvGrpSpPr>
        <p:grpSpPr>
          <a:xfrm>
            <a:off x="6217659" y="1649551"/>
            <a:ext cx="2051418" cy="2588394"/>
            <a:chOff x="1083025" y="1574025"/>
            <a:chExt cx="1834900" cy="2315200"/>
          </a:xfrm>
        </p:grpSpPr>
        <p:sp>
          <p:nvSpPr>
            <p:cNvPr id="1724" name="Google Shape;1724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5" name="Google Shape;1725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6" name="Google Shape;1726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7" name="Google Shape;1727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8" name="Google Shape;1728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1747" name="Google Shape;1747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1748" name="Google Shape;1748;p30"/>
          <p:cNvGrpSpPr/>
          <p:nvPr/>
        </p:nvGrpSpPr>
        <p:grpSpPr>
          <a:xfrm>
            <a:off x="6052563" y="735135"/>
            <a:ext cx="2596372" cy="2900838"/>
            <a:chOff x="2181300" y="231400"/>
            <a:chExt cx="4262637" cy="4762499"/>
          </a:xfrm>
        </p:grpSpPr>
        <p:sp>
          <p:nvSpPr>
            <p:cNvPr id="1749" name="Google Shape;1749;p30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0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0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30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30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30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30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30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30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30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30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30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30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30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30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0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7" name="Google Shape;1787;p30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1788" name="Google Shape;1788;p30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30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30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30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30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1793;p30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30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30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30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30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30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30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p30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p30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1802;p30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30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30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5" name="Google Shape;1805;p30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1806" name="Google Shape;1806;p30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30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1808;p30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30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30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30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30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30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30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30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30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30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30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30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30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30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2" name="Google Shape;1822;p30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1823" name="Google Shape;1823;p30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30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30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30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30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30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30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30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30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30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30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30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30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30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30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30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9" name="Google Shape;1839;p30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1840" name="Google Shape;1840;p30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30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30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30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30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30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30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30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30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30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30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30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30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30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30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30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6" name="Google Shape;1856;p30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1857" name="Google Shape;1857;p30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30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30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30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30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30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30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30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30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30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30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30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30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30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30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30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3" name="Google Shape;1873;p30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1874" name="Google Shape;1874;p30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5" name="Google Shape;1875;p30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30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30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30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30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30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30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30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30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30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30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30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p30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30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30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30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1" name="Google Shape;1891;p30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1892" name="Google Shape;1892;p30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30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30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30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6" name="Google Shape;1896;p30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30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p30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9" name="Google Shape;1899;p30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p30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30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30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30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30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30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30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30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8" name="Google Shape;1908;p30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909" name="Google Shape;1909;p30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p30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30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30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30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p30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p30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30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30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8" name="Google Shape;1918;p30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9" name="Google Shape;1919;p30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0" name="Google Shape;1920;p30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1" name="Google Shape;1921;p30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2" name="Google Shape;1922;p30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3" name="Google Shape;1923;p30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4" name="Google Shape;1924;p30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p30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26" name="Google Shape;1926;p30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0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30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30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30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0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30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30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0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0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0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0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0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0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0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30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30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30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30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30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30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30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30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30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56" name="Google Shape;1956;p30"/>
          <p:cNvCxnSpPr/>
          <p:nvPr/>
        </p:nvCxnSpPr>
        <p:spPr>
          <a:xfrm>
            <a:off x="457200" y="1074699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7" name="Google Shape;1957;p30"/>
          <p:cNvCxnSpPr/>
          <p:nvPr/>
        </p:nvCxnSpPr>
        <p:spPr>
          <a:xfrm>
            <a:off x="457200" y="1784181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8" name="Google Shape;1958;p30"/>
          <p:cNvCxnSpPr/>
          <p:nvPr/>
        </p:nvCxnSpPr>
        <p:spPr>
          <a:xfrm>
            <a:off x="457200" y="2493663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9" name="Google Shape;1959;p30"/>
          <p:cNvCxnSpPr/>
          <p:nvPr/>
        </p:nvCxnSpPr>
        <p:spPr>
          <a:xfrm>
            <a:off x="457200" y="320314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0" name="Google Shape;1960;p30"/>
          <p:cNvCxnSpPr/>
          <p:nvPr/>
        </p:nvCxnSpPr>
        <p:spPr>
          <a:xfrm>
            <a:off x="457200" y="393452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1" name="Google Shape;1961;p30"/>
          <p:cNvSpPr txBox="1"/>
          <p:nvPr/>
        </p:nvSpPr>
        <p:spPr>
          <a:xfrm>
            <a:off x="4572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4000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3000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2000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1000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2" name="Google Shape;1962;p30"/>
          <p:cNvSpPr/>
          <p:nvPr/>
        </p:nvSpPr>
        <p:spPr>
          <a:xfrm>
            <a:off x="924020" y="2380936"/>
            <a:ext cx="1758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30"/>
          <p:cNvSpPr/>
          <p:nvPr/>
        </p:nvSpPr>
        <p:spPr>
          <a:xfrm>
            <a:off x="1160518" y="1986873"/>
            <a:ext cx="1758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30"/>
          <p:cNvSpPr/>
          <p:nvPr/>
        </p:nvSpPr>
        <p:spPr>
          <a:xfrm>
            <a:off x="1397017" y="2493663"/>
            <a:ext cx="1758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30"/>
          <p:cNvSpPr/>
          <p:nvPr/>
        </p:nvSpPr>
        <p:spPr>
          <a:xfrm>
            <a:off x="2243320" y="2694726"/>
            <a:ext cx="1758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30"/>
          <p:cNvSpPr/>
          <p:nvPr/>
        </p:nvSpPr>
        <p:spPr>
          <a:xfrm>
            <a:off x="2479818" y="2096343"/>
            <a:ext cx="1758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30"/>
          <p:cNvSpPr/>
          <p:nvPr/>
        </p:nvSpPr>
        <p:spPr>
          <a:xfrm>
            <a:off x="2716317" y="1229023"/>
            <a:ext cx="1758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30"/>
          <p:cNvSpPr/>
          <p:nvPr/>
        </p:nvSpPr>
        <p:spPr>
          <a:xfrm>
            <a:off x="3562620" y="2140118"/>
            <a:ext cx="1758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30"/>
          <p:cNvSpPr/>
          <p:nvPr/>
        </p:nvSpPr>
        <p:spPr>
          <a:xfrm>
            <a:off x="3799118" y="1074575"/>
            <a:ext cx="1758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30"/>
          <p:cNvSpPr/>
          <p:nvPr/>
        </p:nvSpPr>
        <p:spPr>
          <a:xfrm>
            <a:off x="4035617" y="2322561"/>
            <a:ext cx="1758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30"/>
          <p:cNvSpPr/>
          <p:nvPr/>
        </p:nvSpPr>
        <p:spPr>
          <a:xfrm>
            <a:off x="4881920" y="2753100"/>
            <a:ext cx="1758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30"/>
          <p:cNvSpPr/>
          <p:nvPr/>
        </p:nvSpPr>
        <p:spPr>
          <a:xfrm>
            <a:off x="5118418" y="1293618"/>
            <a:ext cx="1758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30"/>
          <p:cNvSpPr/>
          <p:nvPr/>
        </p:nvSpPr>
        <p:spPr>
          <a:xfrm>
            <a:off x="5354917" y="1607408"/>
            <a:ext cx="1758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8" name="Google Shape;1978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288950" y="756074"/>
            <a:ext cx="1760900" cy="315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9" name="Google Shape;1979;p31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Mobile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80" name="Google Shape;1980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24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81" name="Google Shape;1981;p31"/>
          <p:cNvGrpSpPr/>
          <p:nvPr/>
        </p:nvGrpSpPr>
        <p:grpSpPr>
          <a:xfrm>
            <a:off x="5248684" y="413748"/>
            <a:ext cx="1842985" cy="3822716"/>
            <a:chOff x="2547150" y="238125"/>
            <a:chExt cx="2525675" cy="5238750"/>
          </a:xfrm>
        </p:grpSpPr>
        <p:sp>
          <p:nvSpPr>
            <p:cNvPr id="1982" name="Google Shape;1982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31"/>
          <p:cNvGrpSpPr/>
          <p:nvPr/>
        </p:nvGrpSpPr>
        <p:grpSpPr>
          <a:xfrm>
            <a:off x="6637552" y="2080650"/>
            <a:ext cx="1041945" cy="2747812"/>
            <a:chOff x="2217389" y="2145281"/>
            <a:chExt cx="771754" cy="2035265"/>
          </a:xfrm>
        </p:grpSpPr>
        <p:sp>
          <p:nvSpPr>
            <p:cNvPr id="1987" name="Google Shape;1987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806" y="904738"/>
            <a:ext cx="2287050" cy="304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25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09" name="Google Shape;2009;p32"/>
          <p:cNvGrpSpPr/>
          <p:nvPr/>
        </p:nvGrpSpPr>
        <p:grpSpPr>
          <a:xfrm>
            <a:off x="5035361" y="585201"/>
            <a:ext cx="2384344" cy="3679174"/>
            <a:chOff x="2112475" y="238125"/>
            <a:chExt cx="3395050" cy="5238750"/>
          </a:xfrm>
        </p:grpSpPr>
        <p:sp>
          <p:nvSpPr>
            <p:cNvPr id="2010" name="Google Shape;2010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4" name="Google Shape;2014;p32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Tablet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15" name="Google Shape;2015;p32"/>
          <p:cNvGrpSpPr/>
          <p:nvPr/>
        </p:nvGrpSpPr>
        <p:grpSpPr>
          <a:xfrm>
            <a:off x="6866152" y="2080650"/>
            <a:ext cx="1042234" cy="2747998"/>
            <a:chOff x="2217389" y="2145281"/>
            <a:chExt cx="771968" cy="2035404"/>
          </a:xfrm>
        </p:grpSpPr>
        <p:sp>
          <p:nvSpPr>
            <p:cNvPr id="2016" name="Google Shape;2016;p32"/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32"/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32"/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2"/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2"/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2"/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2"/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2"/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2"/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2"/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2"/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2"/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2"/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2"/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2"/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3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330454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26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Desktop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44" name="Google Shape;2044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230" name="Google Shape;2230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Illustrations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Sergei Tikhonov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Unsplash</a:t>
            </a:r>
            <a:endParaRPr sz="240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237" name="Google Shape;2237;p3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Titles: Raleway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Body copy: 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https://www.fontsquirrel.com/fonts/raleway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8" name="Google Shape;2238;p36"/>
          <p:cNvSpPr txBox="1"/>
          <p:nvPr/>
        </p:nvSpPr>
        <p:spPr>
          <a:xfrm>
            <a:off x="457200" y="4400250"/>
            <a:ext cx="8191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7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474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2245" name="Google Shape;2245;p37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4748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2246" name="Google Shape;2246;p37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Course Objectives</a:t>
            </a:r>
            <a:endParaRPr dirty="0"/>
          </a:p>
        </p:txBody>
      </p:sp>
      <p:sp>
        <p:nvSpPr>
          <p:cNvPr id="344" name="Google Shape;344;p13"/>
          <p:cNvSpPr txBox="1">
            <a:spLocks noGrp="1"/>
          </p:cNvSpPr>
          <p:nvPr>
            <p:ph type="body" idx="2"/>
          </p:nvPr>
        </p:nvSpPr>
        <p:spPr>
          <a:xfrm>
            <a:off x="4705749" y="1866703"/>
            <a:ext cx="3973856" cy="28429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Learn Development Tools</a:t>
            </a:r>
            <a:endParaRPr dirty="0"/>
          </a:p>
          <a:p>
            <a:r>
              <a:rPr lang="en-US" sz="1600" dirty="0"/>
              <a:t>Learn How To Use:</a:t>
            </a:r>
          </a:p>
          <a:p>
            <a:pPr lvl="1"/>
            <a:r>
              <a:rPr lang="en-US" sz="1600" dirty="0"/>
              <a:t>Visual Studio</a:t>
            </a:r>
          </a:p>
          <a:p>
            <a:pPr lvl="1"/>
            <a:r>
              <a:rPr lang="en-US" sz="1600" dirty="0"/>
              <a:t>Azure Web Portal</a:t>
            </a:r>
          </a:p>
          <a:p>
            <a:pPr lvl="1"/>
            <a:r>
              <a:rPr lang="en-US" sz="1600" dirty="0"/>
              <a:t>Azure Functions Core Tools</a:t>
            </a:r>
          </a:p>
          <a:p>
            <a:pPr lvl="1"/>
            <a:r>
              <a:rPr lang="en-US" sz="1600" dirty="0"/>
              <a:t>Visual Studio Code</a:t>
            </a:r>
          </a:p>
          <a:p>
            <a:pPr lvl="1"/>
            <a:r>
              <a:rPr lang="en-US" sz="1600" dirty="0"/>
              <a:t>Azure Storage Emulator</a:t>
            </a:r>
          </a:p>
          <a:p>
            <a:pPr lvl="1"/>
            <a:r>
              <a:rPr lang="en-US" sz="1600" dirty="0"/>
              <a:t>Azure </a:t>
            </a:r>
            <a:r>
              <a:rPr lang="en-US" sz="1600" dirty="0" err="1"/>
              <a:t>CosmosDB</a:t>
            </a:r>
            <a:r>
              <a:rPr lang="en-US" sz="1600" dirty="0"/>
              <a:t> Emulator</a:t>
            </a:r>
          </a:p>
          <a:p>
            <a:endParaRPr lang="en-US" sz="1600" b="1" dirty="0"/>
          </a:p>
        </p:txBody>
      </p:sp>
      <p:sp>
        <p:nvSpPr>
          <p:cNvPr id="345" name="Google Shape;345;p13"/>
          <p:cNvSpPr txBox="1">
            <a:spLocks noGrp="1"/>
          </p:cNvSpPr>
          <p:nvPr>
            <p:ph type="body" idx="1"/>
          </p:nvPr>
        </p:nvSpPr>
        <p:spPr>
          <a:xfrm>
            <a:off x="432307" y="1531347"/>
            <a:ext cx="4044008" cy="271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Understand Azure Functions</a:t>
            </a:r>
            <a:endParaRPr dirty="0"/>
          </a:p>
          <a:p>
            <a:r>
              <a:rPr lang="en-US" sz="1600" dirty="0"/>
              <a:t>Learn How To </a:t>
            </a:r>
          </a:p>
          <a:p>
            <a:pPr lvl="1"/>
            <a:r>
              <a:rPr lang="en-US" sz="1600" dirty="0"/>
              <a:t>Create Azure Functions</a:t>
            </a:r>
          </a:p>
          <a:p>
            <a:pPr lvl="1"/>
            <a:r>
              <a:rPr lang="en-US" sz="1600" dirty="0"/>
              <a:t>Test Azure Functions</a:t>
            </a:r>
          </a:p>
          <a:p>
            <a:pPr lvl="1"/>
            <a:r>
              <a:rPr lang="en-US" sz="1600" dirty="0"/>
              <a:t>Deploy Azure Functions</a:t>
            </a:r>
          </a:p>
          <a:p>
            <a:r>
              <a:rPr lang="en-US" sz="1600" dirty="0"/>
              <a:t>Learn Different Function Trigger Types</a:t>
            </a:r>
          </a:p>
          <a:p>
            <a:r>
              <a:rPr lang="en-US" sz="1600" dirty="0"/>
              <a:t>Learn How To Interact with External Azure Services  (Blob, Queue, Database, etc.)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3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Bold"/>
                <a:ea typeface="Barlow SemiBold"/>
                <a:cs typeface="Barlow SemiBold"/>
                <a:sym typeface="Barlow SemiBold"/>
              </a:rPr>
              <a:t>Timeline</a:t>
            </a:r>
            <a:endParaRPr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252" name="Google Shape;2252;p3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253" name="Google Shape;2253;p38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DEC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4" name="Google Shape;2254;p38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NOV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5" name="Google Shape;2255;p38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OCT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6" name="Google Shape;2256;p38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SEP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7" name="Google Shape;2257;p38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AUG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8" name="Google Shape;2258;p38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JUL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9" name="Google Shape;2259;p38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0" name="Google Shape;2260;p38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MAY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1" name="Google Shape;2261;p38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APR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2" name="Google Shape;2262;p38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3" name="Google Shape;2263;p38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FEB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4" name="Google Shape;2264;p38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JAN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5" name="Google Shape;2265;p38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2266" name="Google Shape;2266;p38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7" name="Google Shape;2267;p38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68" name="Google Shape;2268;p38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9" name="Google Shape;2269;p38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0" name="Google Shape;2270;p38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1" name="Google Shape;2271;p38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2" name="Google Shape;2272;p38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3" name="Google Shape;2273;p38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4" name="Google Shape;2274;p38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5" name="Google Shape;2275;p38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6" name="Google Shape;2276;p38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7" name="Google Shape;2277;p38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8" name="Google Shape;2278;p38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9" name="Google Shape;2279;p38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0" name="Google Shape;2280;p38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1" name="Google Shape;2281;p38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2" name="Google Shape;2282;p38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3" name="Google Shape;2283;p38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4" name="Google Shape;2284;p38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5" name="Google Shape;2285;p38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6" name="Google Shape;2286;p38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7" name="Google Shape;2287;p38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8" name="Google Shape;2288;p38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9" name="Google Shape;2289;p38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2295" name="Google Shape;229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296" name="Google Shape;229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8" name="Google Shape;22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99" name="Google Shape;22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02" name="Google Shape;23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05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308" name="Google Shape;23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9" name="Google Shape;23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11" name="Google Shape;23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2" name="Google Shape;23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3" name="Google Shape;231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14" name="Google Shape;23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5" name="Google Shape;23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6" name="Google Shape;2316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7" name="Google Shape;2317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8" name="Google Shape;231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9" name="Google Shape;2319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0" name="Google Shape;232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1" name="Google Shape;2321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4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2327" name="Google Shape;2327;p4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aphicFrame>
        <p:nvGraphicFramePr>
          <p:cNvPr id="2328" name="Google Shape;2328;p40"/>
          <p:cNvGraphicFramePr/>
          <p:nvPr/>
        </p:nvGraphicFramePr>
        <p:xfrm>
          <a:off x="392525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334" name="Google Shape;2334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335" name="Google Shape;2335;p41"/>
          <p:cNvSpPr/>
          <p:nvPr/>
        </p:nvSpPr>
        <p:spPr>
          <a:xfrm>
            <a:off x="48440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STRENGTHS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6" name="Google Shape;2336;p41"/>
          <p:cNvSpPr/>
          <p:nvPr/>
        </p:nvSpPr>
        <p:spPr>
          <a:xfrm>
            <a:off x="466307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WEAKNESSES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7" name="Google Shape;2337;p41"/>
          <p:cNvSpPr/>
          <p:nvPr/>
        </p:nvSpPr>
        <p:spPr>
          <a:xfrm>
            <a:off x="48440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OPPORTUNITIES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8" name="Google Shape;2338;p41"/>
          <p:cNvSpPr/>
          <p:nvPr/>
        </p:nvSpPr>
        <p:spPr>
          <a:xfrm>
            <a:off x="466307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THREATS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9" name="Google Shape;2339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2344" name="Google Shape;2344;p41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2345" name="Google Shape;2345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2346" name="Google Shape;2346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198662" scaled="0"/>
        </a:gradFill>
        <a:effectLst/>
      </p:bgPr>
    </p:bg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42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52" name="Google Shape;2352;p4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34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2353" name="Google Shape;2353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Activities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4" name="Google Shape;2354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Resources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5" name="Google Shape;2355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Value Propositions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6" name="Google Shape;2356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Relationships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7" name="Google Shape;2357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Channels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8" name="Google Shape;2358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Segments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9" name="Google Shape;2359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Partners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0" name="Google Shape;2360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Cost Structure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1" name="Google Shape;2361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Revenue Streams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2" name="Google Shape;2362;p42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3" name="Google Shape;2363;p42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4" name="Google Shape;2364;p42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5" name="Google Shape;2365;p42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66" name="Google Shape;2366;p42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2367" name="Google Shape;2367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68" name="Google Shape;2368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69" name="Google Shape;2369;p42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70" name="Google Shape;2370;p42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2371" name="Google Shape;2371;p42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2" name="Google Shape;2372;p4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3" name="Google Shape;2373;p42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74" name="Google Shape;2374;p4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2375" name="Google Shape;2375;p42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6" name="Google Shape;2376;p42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7" name="Google Shape;2377;p4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8" name="Google Shape;2378;p4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9" name="Google Shape;2379;p42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80" name="Google Shape;2380;p42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2381" name="Google Shape;2381;p4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2" name="Google Shape;2382;p4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3" name="Google Shape;2383;p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4" name="Google Shape;2384;p4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5" name="Google Shape;2385;p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6" name="Google Shape;2386;p4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4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2392" name="Google Shape;2392;p4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2393" name="Google Shape;2393;p43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2394" name="Google Shape;2394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5" name="Google Shape;2395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6" name="Google Shape;2396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7" name="Google Shape;2397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8" name="Google Shape;2398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9" name="Google Shape;2399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400" name="Google Shape;2400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2401" name="Google Shape;2401;p43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2" name="Google Shape;2402;p43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3" name="Google Shape;2403;p43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4" name="Google Shape;2404;p43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5" name="Google Shape;2405;p43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6" name="Google Shape;2406;p43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7" name="Google Shape;2407;p43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8" name="Google Shape;2408;p43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9" name="Google Shape;2409;p43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0" name="Google Shape;2410;p43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11" name="Google Shape;2411;p43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2" name="Google Shape;2412;p43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4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2418" name="Google Shape;2418;p4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2419" name="Google Shape;2419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0" name="Google Shape;2420;p44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Imani Jackson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1" name="Google Shape;242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2" name="Google Shape;2422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Marcos Galán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3" name="Google Shape;2423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4" name="Google Shape;2424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Ixchel Valdía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5" name="Google Shape;2425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6" name="Google Shape;2426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Nils Årud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4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2432" name="Google Shape;2432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3" name="Google Shape;2433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2434" name="Google Shape;2434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5" name="Google Shape;2435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6" name="Google Shape;2436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7" name="Google Shape;2437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8" name="Google Shape;2438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9" name="Google Shape;2439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1" name="Google Shape;2441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2" name="Google Shape;2442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4" name="Google Shape;2444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5" name="Google Shape;2445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7" name="Google Shape;2447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8" name="Google Shape;2448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0" name="Google Shape;2450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1" name="Google Shape;2451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2" name="Google Shape;2452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3" name="Google Shape;2453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4" name="Google Shape;2454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5" name="Google Shape;2455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7" name="Google Shape;2457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8" name="Google Shape;2458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0" name="Google Shape;2460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1" name="Google Shape;2461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3" name="Google Shape;2463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4" name="Google Shape;2464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5" name="Google Shape;2465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6" name="Google Shape;2466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8" name="Google Shape;2468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9" name="Google Shape;2469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0" name="Google Shape;2470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1" name="Google Shape;2471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2" name="Google Shape;2472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3" name="Google Shape;2473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4" name="Google Shape;2474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5" name="Google Shape;2475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6" name="Google Shape;2476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7" name="Google Shape;2477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8" name="Google Shape;2478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9" name="Google Shape;2479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80" name="Google Shape;2480;p4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2481" name="Google Shape;2481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2482" name="Google Shape;2482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3" name="Google Shape;2483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4" name="Google Shape;2484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5" name="Google Shape;2485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6" name="Google Shape;2486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7" name="Google Shape;2487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8" name="Google Shape;2488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9" name="Google Shape;2489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0" name="Google Shape;2490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2" name="Google Shape;2492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3" name="Google Shape;2493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5" name="Google Shape;2495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6" name="Google Shape;2496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8" name="Google Shape;2498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9" name="Google Shape;2499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0" name="Google Shape;2500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1" name="Google Shape;2501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2" name="Google Shape;2502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3" name="Google Shape;2503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504" name="Google Shape;2504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2505" name="Google Shape;2505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506" name="Google Shape;2506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7" name="Google Shape;2507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8" name="Google Shape;2508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9" name="Google Shape;2509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0" name="Google Shape;2510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company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1" name="Google Shape;2511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2" name="Google Shape;2512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3" name="Google Shape;2513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4" name="Google Shape;2514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5" name="Google Shape;2515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6" name="Google Shape;2516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4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2522" name="Google Shape;2522;p4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aphicFrame>
        <p:nvGraphicFramePr>
          <p:cNvPr id="2523" name="Google Shape;2523;p46"/>
          <p:cNvGraphicFramePr/>
          <p:nvPr/>
        </p:nvGraphicFramePr>
        <p:xfrm>
          <a:off x="457150" y="1474725"/>
          <a:ext cx="7928750" cy="2986825"/>
        </p:xfrm>
        <a:graphic>
          <a:graphicData uri="http://schemas.openxmlformats.org/drawingml/2006/table">
            <a:tbl>
              <a:tblPr>
                <a:noFill/>
                <a:tableStyleId>{9E44D3EF-30E0-43DB-A017-93B0B98886E5}</a:tableStyleId>
              </a:tblPr>
              <a:tblGrid>
                <a:gridCol w="87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p4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3819" name="Google Shape;3819;p48"/>
          <p:cNvGrpSpPr/>
          <p:nvPr/>
        </p:nvGrpSpPr>
        <p:grpSpPr>
          <a:xfrm>
            <a:off x="2824328" y="371579"/>
            <a:ext cx="1459675" cy="1782539"/>
            <a:chOff x="2473900" y="225896"/>
            <a:chExt cx="3899746" cy="4762328"/>
          </a:xfrm>
        </p:grpSpPr>
        <p:sp>
          <p:nvSpPr>
            <p:cNvPr id="3820" name="Google Shape;3820;p48"/>
            <p:cNvSpPr/>
            <p:nvPr/>
          </p:nvSpPr>
          <p:spPr>
            <a:xfrm>
              <a:off x="3961606" y="3558431"/>
              <a:ext cx="1029717" cy="605511"/>
            </a:xfrm>
            <a:custGeom>
              <a:avLst/>
              <a:gdLst/>
              <a:ahLst/>
              <a:cxnLst/>
              <a:rect l="l" t="t" r="r" b="b"/>
              <a:pathLst>
                <a:path w="1029717" h="605511" extrusionOk="0">
                  <a:moveTo>
                    <a:pt x="850397" y="593403"/>
                  </a:moveTo>
                  <a:lnTo>
                    <a:pt x="15367" y="111819"/>
                  </a:lnTo>
                  <a:cubicBezTo>
                    <a:pt x="618" y="103218"/>
                    <a:pt x="-4384" y="84273"/>
                    <a:pt x="4193" y="69490"/>
                  </a:cubicBezTo>
                  <a:cubicBezTo>
                    <a:pt x="7132" y="64442"/>
                    <a:pt x="11430" y="60327"/>
                    <a:pt x="16603" y="57622"/>
                  </a:cubicBezTo>
                  <a:lnTo>
                    <a:pt x="121683" y="3425"/>
                  </a:lnTo>
                  <a:cubicBezTo>
                    <a:pt x="130993" y="-1366"/>
                    <a:pt x="142081" y="-1118"/>
                    <a:pt x="151163" y="4092"/>
                  </a:cubicBezTo>
                  <a:lnTo>
                    <a:pt x="1014246" y="501868"/>
                  </a:lnTo>
                  <a:cubicBezTo>
                    <a:pt x="1029005" y="510355"/>
                    <a:pt x="1034092" y="529214"/>
                    <a:pt x="1025619" y="543997"/>
                  </a:cubicBezTo>
                  <a:cubicBezTo>
                    <a:pt x="1022662" y="549150"/>
                    <a:pt x="1018287" y="553341"/>
                    <a:pt x="1013010" y="556065"/>
                  </a:cubicBezTo>
                  <a:lnTo>
                    <a:pt x="936934" y="595404"/>
                  </a:lnTo>
                  <a:cubicBezTo>
                    <a:pt x="909632" y="609558"/>
                    <a:pt x="877014" y="608805"/>
                    <a:pt x="850397" y="593403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1" name="Google Shape;3821;p48"/>
            <p:cNvSpPr/>
            <p:nvPr/>
          </p:nvSpPr>
          <p:spPr>
            <a:xfrm>
              <a:off x="4042969" y="1357120"/>
              <a:ext cx="929840" cy="2717164"/>
            </a:xfrm>
            <a:custGeom>
              <a:avLst/>
              <a:gdLst/>
              <a:ahLst/>
              <a:cxnLst/>
              <a:rect l="l" t="t" r="r" b="b"/>
              <a:pathLst>
                <a:path w="929840" h="2717164" extrusionOk="0">
                  <a:moveTo>
                    <a:pt x="820195" y="2704036"/>
                  </a:moveTo>
                  <a:lnTo>
                    <a:pt x="108694" y="2292556"/>
                  </a:lnTo>
                  <a:cubicBezTo>
                    <a:pt x="48403" y="2257695"/>
                    <a:pt x="0" y="2164254"/>
                    <a:pt x="0" y="2083768"/>
                  </a:cubicBezTo>
                  <a:lnTo>
                    <a:pt x="0" y="95710"/>
                  </a:lnTo>
                  <a:cubicBezTo>
                    <a:pt x="0" y="15224"/>
                    <a:pt x="48879" y="-21733"/>
                    <a:pt x="109169" y="13128"/>
                  </a:cubicBezTo>
                  <a:lnTo>
                    <a:pt x="820671" y="424608"/>
                  </a:lnTo>
                  <a:cubicBezTo>
                    <a:pt x="880961" y="459470"/>
                    <a:pt x="929840" y="552910"/>
                    <a:pt x="929840" y="633396"/>
                  </a:cubicBezTo>
                  <a:lnTo>
                    <a:pt x="929840" y="2621454"/>
                  </a:lnTo>
                  <a:cubicBezTo>
                    <a:pt x="929365" y="2701941"/>
                    <a:pt x="880486" y="2738897"/>
                    <a:pt x="820195" y="270403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2" name="Google Shape;3822;p48"/>
            <p:cNvSpPr/>
            <p:nvPr/>
          </p:nvSpPr>
          <p:spPr>
            <a:xfrm>
              <a:off x="4875432" y="3975622"/>
              <a:ext cx="56391" cy="121443"/>
            </a:xfrm>
            <a:custGeom>
              <a:avLst/>
              <a:gdLst/>
              <a:ahLst/>
              <a:cxnLst/>
              <a:rect l="l" t="t" r="r" b="b"/>
              <a:pathLst>
                <a:path w="56391" h="121443" extrusionOk="0">
                  <a:moveTo>
                    <a:pt x="0" y="121444"/>
                  </a:moveTo>
                  <a:lnTo>
                    <a:pt x="56391" y="92869"/>
                  </a:lnTo>
                  <a:lnTo>
                    <a:pt x="2282" y="0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48"/>
            <p:cNvSpPr/>
            <p:nvPr/>
          </p:nvSpPr>
          <p:spPr>
            <a:xfrm>
              <a:off x="4031462" y="1362819"/>
              <a:ext cx="51922" cy="76581"/>
            </a:xfrm>
            <a:custGeom>
              <a:avLst/>
              <a:gdLst/>
              <a:ahLst/>
              <a:cxnLst/>
              <a:rect l="l" t="t" r="r" b="b"/>
              <a:pathLst>
                <a:path w="51922" h="76581" extrusionOk="0">
                  <a:moveTo>
                    <a:pt x="0" y="27242"/>
                  </a:moveTo>
                  <a:lnTo>
                    <a:pt x="51922" y="0"/>
                  </a:lnTo>
                  <a:lnTo>
                    <a:pt x="41461" y="76581"/>
                  </a:lnTo>
                  <a:lnTo>
                    <a:pt x="0" y="272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4" name="Google Shape;3824;p48"/>
            <p:cNvSpPr/>
            <p:nvPr/>
          </p:nvSpPr>
          <p:spPr>
            <a:xfrm>
              <a:off x="3997133" y="1379805"/>
              <a:ext cx="929842" cy="2717228"/>
            </a:xfrm>
            <a:custGeom>
              <a:avLst/>
              <a:gdLst/>
              <a:ahLst/>
              <a:cxnLst/>
              <a:rect l="l" t="t" r="r" b="b"/>
              <a:pathLst>
                <a:path w="929842" h="2717228" extrusionOk="0">
                  <a:moveTo>
                    <a:pt x="820671" y="2704116"/>
                  </a:moveTo>
                  <a:lnTo>
                    <a:pt x="109169" y="2292636"/>
                  </a:lnTo>
                  <a:cubicBezTo>
                    <a:pt x="48879" y="2257774"/>
                    <a:pt x="0" y="2164239"/>
                    <a:pt x="0" y="2083752"/>
                  </a:cubicBezTo>
                  <a:lnTo>
                    <a:pt x="0" y="95790"/>
                  </a:lnTo>
                  <a:cubicBezTo>
                    <a:pt x="0" y="15303"/>
                    <a:pt x="48879" y="-21749"/>
                    <a:pt x="109169" y="13113"/>
                  </a:cubicBezTo>
                  <a:lnTo>
                    <a:pt x="820671" y="424593"/>
                  </a:lnTo>
                  <a:cubicBezTo>
                    <a:pt x="880961" y="459454"/>
                    <a:pt x="929840" y="552990"/>
                    <a:pt x="929840" y="633476"/>
                  </a:cubicBezTo>
                  <a:lnTo>
                    <a:pt x="929840" y="2621439"/>
                  </a:lnTo>
                  <a:cubicBezTo>
                    <a:pt x="930221" y="2701925"/>
                    <a:pt x="880961" y="2738977"/>
                    <a:pt x="820671" y="270411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5" name="Google Shape;3825;p48"/>
            <p:cNvSpPr/>
            <p:nvPr/>
          </p:nvSpPr>
          <p:spPr>
            <a:xfrm>
              <a:off x="3989621" y="1384880"/>
              <a:ext cx="929745" cy="2717215"/>
            </a:xfrm>
            <a:custGeom>
              <a:avLst/>
              <a:gdLst/>
              <a:ahLst/>
              <a:cxnLst/>
              <a:rect l="l" t="t" r="r" b="b"/>
              <a:pathLst>
                <a:path w="929745" h="2717215" extrusionOk="0">
                  <a:moveTo>
                    <a:pt x="929745" y="633449"/>
                  </a:moveTo>
                  <a:lnTo>
                    <a:pt x="929745" y="2621412"/>
                  </a:lnTo>
                  <a:cubicBezTo>
                    <a:pt x="929745" y="2701994"/>
                    <a:pt x="880961" y="2738951"/>
                    <a:pt x="820671" y="2704089"/>
                  </a:cubicBezTo>
                  <a:lnTo>
                    <a:pt x="541567" y="2542736"/>
                  </a:lnTo>
                  <a:lnTo>
                    <a:pt x="454840" y="2492539"/>
                  </a:lnTo>
                  <a:lnTo>
                    <a:pt x="109074" y="2292514"/>
                  </a:lnTo>
                  <a:cubicBezTo>
                    <a:pt x="48784" y="2257653"/>
                    <a:pt x="0" y="2164212"/>
                    <a:pt x="0" y="2083631"/>
                  </a:cubicBezTo>
                  <a:lnTo>
                    <a:pt x="0" y="95763"/>
                  </a:lnTo>
                  <a:cubicBezTo>
                    <a:pt x="0" y="15182"/>
                    <a:pt x="48784" y="-21680"/>
                    <a:pt x="109074" y="13086"/>
                  </a:cubicBezTo>
                  <a:lnTo>
                    <a:pt x="820671" y="424566"/>
                  </a:lnTo>
                  <a:cubicBezTo>
                    <a:pt x="880676" y="459428"/>
                    <a:pt x="929745" y="552868"/>
                    <a:pt x="929745" y="6334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6" name="Google Shape;3826;p48"/>
            <p:cNvSpPr/>
            <p:nvPr/>
          </p:nvSpPr>
          <p:spPr>
            <a:xfrm>
              <a:off x="4041162" y="1465160"/>
              <a:ext cx="826947" cy="2523815"/>
            </a:xfrm>
            <a:custGeom>
              <a:avLst/>
              <a:gdLst/>
              <a:ahLst/>
              <a:cxnLst/>
              <a:rect l="l" t="t" r="r" b="b"/>
              <a:pathLst>
                <a:path w="826947" h="2523815" extrusionOk="0">
                  <a:moveTo>
                    <a:pt x="826947" y="532977"/>
                  </a:moveTo>
                  <a:lnTo>
                    <a:pt x="826947" y="2469219"/>
                  </a:lnTo>
                  <a:cubicBezTo>
                    <a:pt x="826947" y="2517987"/>
                    <a:pt x="792808" y="2537799"/>
                    <a:pt x="750871" y="2513319"/>
                  </a:cubicBezTo>
                  <a:lnTo>
                    <a:pt x="528444" y="2384732"/>
                  </a:lnTo>
                  <a:lnTo>
                    <a:pt x="508759" y="2373397"/>
                  </a:lnTo>
                  <a:lnTo>
                    <a:pt x="502197" y="2369492"/>
                  </a:lnTo>
                  <a:lnTo>
                    <a:pt x="453889" y="2341965"/>
                  </a:lnTo>
                  <a:lnTo>
                    <a:pt x="314670" y="2261669"/>
                  </a:lnTo>
                  <a:lnTo>
                    <a:pt x="314670" y="2261669"/>
                  </a:lnTo>
                  <a:lnTo>
                    <a:pt x="256947" y="2228332"/>
                  </a:lnTo>
                  <a:lnTo>
                    <a:pt x="233744" y="2214901"/>
                  </a:lnTo>
                  <a:lnTo>
                    <a:pt x="76076" y="2123747"/>
                  </a:lnTo>
                  <a:cubicBezTo>
                    <a:pt x="33949" y="2099363"/>
                    <a:pt x="0" y="2040022"/>
                    <a:pt x="0" y="1991159"/>
                  </a:cubicBezTo>
                  <a:lnTo>
                    <a:pt x="0" y="54631"/>
                  </a:lnTo>
                  <a:cubicBezTo>
                    <a:pt x="0" y="5863"/>
                    <a:pt x="34139" y="-13949"/>
                    <a:pt x="76076" y="10435"/>
                  </a:cubicBezTo>
                  <a:lnTo>
                    <a:pt x="353659" y="171122"/>
                  </a:lnTo>
                  <a:lnTo>
                    <a:pt x="353659" y="171884"/>
                  </a:lnTo>
                  <a:cubicBezTo>
                    <a:pt x="355979" y="213822"/>
                    <a:pt x="378127" y="252141"/>
                    <a:pt x="413283" y="275040"/>
                  </a:cubicBezTo>
                  <a:cubicBezTo>
                    <a:pt x="446186" y="294090"/>
                    <a:pt x="472813" y="278564"/>
                    <a:pt x="472813" y="240654"/>
                  </a:cubicBezTo>
                  <a:cubicBezTo>
                    <a:pt x="472813" y="240654"/>
                    <a:pt x="472813" y="240083"/>
                    <a:pt x="472813" y="239797"/>
                  </a:cubicBezTo>
                  <a:lnTo>
                    <a:pt x="750681" y="400484"/>
                  </a:lnTo>
                  <a:cubicBezTo>
                    <a:pt x="792808" y="424868"/>
                    <a:pt x="826947" y="484590"/>
                    <a:pt x="826947" y="5329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7" name="Google Shape;3827;p48"/>
            <p:cNvSpPr/>
            <p:nvPr/>
          </p:nvSpPr>
          <p:spPr>
            <a:xfrm rot="-1790023">
              <a:off x="4443891" y="1666407"/>
              <a:ext cx="37024" cy="64039"/>
            </a:xfrm>
            <a:custGeom>
              <a:avLst/>
              <a:gdLst/>
              <a:ahLst/>
              <a:cxnLst/>
              <a:rect l="l" t="t" r="r" b="b"/>
              <a:pathLst>
                <a:path w="37023" h="64037" extrusionOk="0">
                  <a:moveTo>
                    <a:pt x="37025" y="32019"/>
                  </a:moveTo>
                  <a:cubicBezTo>
                    <a:pt x="37025" y="49703"/>
                    <a:pt x="28737" y="64038"/>
                    <a:pt x="18513" y="64038"/>
                  </a:cubicBezTo>
                  <a:cubicBezTo>
                    <a:pt x="8289" y="64038"/>
                    <a:pt x="1" y="49703"/>
                    <a:pt x="1" y="32019"/>
                  </a:cubicBezTo>
                  <a:cubicBezTo>
                    <a:pt x="1" y="14336"/>
                    <a:pt x="8289" y="1"/>
                    <a:pt x="18513" y="1"/>
                  </a:cubicBezTo>
                  <a:cubicBezTo>
                    <a:pt x="28737" y="1"/>
                    <a:pt x="37025" y="14336"/>
                    <a:pt x="37025" y="3201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8" name="Google Shape;3828;p48"/>
            <p:cNvSpPr/>
            <p:nvPr/>
          </p:nvSpPr>
          <p:spPr>
            <a:xfrm>
              <a:off x="4445031" y="1680263"/>
              <a:ext cx="19019" cy="24476"/>
            </a:xfrm>
            <a:custGeom>
              <a:avLst/>
              <a:gdLst/>
              <a:ahLst/>
              <a:cxnLst/>
              <a:rect l="l" t="t" r="r" b="b"/>
              <a:pathLst>
                <a:path w="19019" h="24476" extrusionOk="0">
                  <a:moveTo>
                    <a:pt x="9510" y="23170"/>
                  </a:moveTo>
                  <a:cubicBezTo>
                    <a:pt x="3927" y="19532"/>
                    <a:pt x="399" y="13445"/>
                    <a:pt x="0" y="6787"/>
                  </a:cubicBezTo>
                  <a:cubicBezTo>
                    <a:pt x="0" y="691"/>
                    <a:pt x="4279" y="-1690"/>
                    <a:pt x="9510" y="1263"/>
                  </a:cubicBezTo>
                  <a:cubicBezTo>
                    <a:pt x="15130" y="4911"/>
                    <a:pt x="18667" y="11035"/>
                    <a:pt x="19019" y="17741"/>
                  </a:cubicBezTo>
                  <a:cubicBezTo>
                    <a:pt x="18924" y="23742"/>
                    <a:pt x="14740" y="26218"/>
                    <a:pt x="9510" y="2317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9" name="Google Shape;3829;p48"/>
            <p:cNvSpPr/>
            <p:nvPr/>
          </p:nvSpPr>
          <p:spPr>
            <a:xfrm>
              <a:off x="4937719" y="2165784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2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1"/>
                  </a:cubicBezTo>
                  <a:lnTo>
                    <a:pt x="21016" y="94004"/>
                  </a:lnTo>
                  <a:cubicBezTo>
                    <a:pt x="20930" y="101986"/>
                    <a:pt x="17041" y="109453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0" name="Google Shape;3830;p48"/>
            <p:cNvSpPr/>
            <p:nvPr/>
          </p:nvSpPr>
          <p:spPr>
            <a:xfrm>
              <a:off x="4937719" y="2304659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3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2"/>
                  </a:cubicBezTo>
                  <a:lnTo>
                    <a:pt x="21016" y="94004"/>
                  </a:lnTo>
                  <a:cubicBezTo>
                    <a:pt x="20930" y="101986"/>
                    <a:pt x="17041" y="109454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1" name="Google Shape;3831;p48"/>
            <p:cNvSpPr/>
            <p:nvPr/>
          </p:nvSpPr>
          <p:spPr>
            <a:xfrm>
              <a:off x="4126748" y="1626823"/>
              <a:ext cx="636661" cy="579135"/>
            </a:xfrm>
            <a:custGeom>
              <a:avLst/>
              <a:gdLst/>
              <a:ahLst/>
              <a:cxnLst/>
              <a:rect l="l" t="t" r="r" b="b"/>
              <a:pathLst>
                <a:path w="636661" h="579135" extrusionOk="0">
                  <a:moveTo>
                    <a:pt x="607277" y="575624"/>
                  </a:moveTo>
                  <a:lnTo>
                    <a:pt x="29384" y="241392"/>
                  </a:lnTo>
                  <a:cubicBezTo>
                    <a:pt x="11231" y="228400"/>
                    <a:pt x="323" y="207540"/>
                    <a:pt x="0" y="185195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607277" y="337690"/>
                  </a:lnTo>
                  <a:cubicBezTo>
                    <a:pt x="625403" y="350749"/>
                    <a:pt x="636301" y="371618"/>
                    <a:pt x="636662" y="393983"/>
                  </a:cubicBezTo>
                  <a:lnTo>
                    <a:pt x="636662" y="553336"/>
                  </a:lnTo>
                  <a:cubicBezTo>
                    <a:pt x="636662" y="575053"/>
                    <a:pt x="623444" y="584959"/>
                    <a:pt x="607277" y="57562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2" name="Google Shape;3832;p48"/>
            <p:cNvSpPr/>
            <p:nvPr/>
          </p:nvSpPr>
          <p:spPr>
            <a:xfrm>
              <a:off x="4126748" y="1794587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3" name="Google Shape;3833;p48"/>
            <p:cNvSpPr/>
            <p:nvPr/>
          </p:nvSpPr>
          <p:spPr>
            <a:xfrm>
              <a:off x="4244285" y="1743629"/>
              <a:ext cx="435820" cy="297370"/>
            </a:xfrm>
            <a:custGeom>
              <a:avLst/>
              <a:gdLst/>
              <a:ahLst/>
              <a:cxnLst/>
              <a:rect l="l" t="t" r="r" b="b"/>
              <a:pathLst>
                <a:path w="435820" h="297370" extrusionOk="0">
                  <a:moveTo>
                    <a:pt x="435821" y="297371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435821" y="252032"/>
                  </a:lnTo>
                  <a:lnTo>
                    <a:pt x="435821" y="297371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4" name="Google Shape;3834;p48"/>
            <p:cNvSpPr/>
            <p:nvPr/>
          </p:nvSpPr>
          <p:spPr>
            <a:xfrm>
              <a:off x="4244285" y="1811637"/>
              <a:ext cx="215485" cy="169925"/>
            </a:xfrm>
            <a:custGeom>
              <a:avLst/>
              <a:gdLst/>
              <a:ahLst/>
              <a:cxnLst/>
              <a:rect l="l" t="t" r="r" b="b"/>
              <a:pathLst>
                <a:path w="215485" h="169925" extrusionOk="0">
                  <a:moveTo>
                    <a:pt x="215486" y="169926"/>
                  </a:moveTo>
                  <a:lnTo>
                    <a:pt x="0" y="45244"/>
                  </a:lnTo>
                  <a:lnTo>
                    <a:pt x="0" y="0"/>
                  </a:lnTo>
                  <a:lnTo>
                    <a:pt x="215486" y="124587"/>
                  </a:lnTo>
                  <a:lnTo>
                    <a:pt x="215486" y="169926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5" name="Google Shape;3835;p48"/>
            <p:cNvSpPr/>
            <p:nvPr/>
          </p:nvSpPr>
          <p:spPr>
            <a:xfrm>
              <a:off x="4126748" y="2516077"/>
              <a:ext cx="479945" cy="412011"/>
            </a:xfrm>
            <a:custGeom>
              <a:avLst/>
              <a:gdLst/>
              <a:ahLst/>
              <a:cxnLst/>
              <a:rect l="l" t="t" r="r" b="b"/>
              <a:pathLst>
                <a:path w="479945" h="412011" extrusionOk="0">
                  <a:moveTo>
                    <a:pt x="450561" y="408461"/>
                  </a:moveTo>
                  <a:lnTo>
                    <a:pt x="29384" y="164906"/>
                  </a:lnTo>
                  <a:cubicBezTo>
                    <a:pt x="11231" y="151914"/>
                    <a:pt x="323" y="131054"/>
                    <a:pt x="0" y="108709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450561" y="247107"/>
                  </a:lnTo>
                  <a:cubicBezTo>
                    <a:pt x="468686" y="260128"/>
                    <a:pt x="479584" y="280968"/>
                    <a:pt x="479945" y="303304"/>
                  </a:cubicBezTo>
                  <a:lnTo>
                    <a:pt x="479945" y="386172"/>
                  </a:lnTo>
                  <a:cubicBezTo>
                    <a:pt x="479945" y="407889"/>
                    <a:pt x="466727" y="417890"/>
                    <a:pt x="450561" y="408461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6" name="Google Shape;3836;p48"/>
            <p:cNvSpPr/>
            <p:nvPr/>
          </p:nvSpPr>
          <p:spPr>
            <a:xfrm>
              <a:off x="4126748" y="260459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7" name="Google Shape;3837;p48"/>
            <p:cNvSpPr/>
            <p:nvPr/>
          </p:nvSpPr>
          <p:spPr>
            <a:xfrm>
              <a:off x="4215377" y="2616119"/>
              <a:ext cx="328553" cy="235362"/>
            </a:xfrm>
            <a:custGeom>
              <a:avLst/>
              <a:gdLst/>
              <a:ahLst/>
              <a:cxnLst/>
              <a:rect l="l" t="t" r="r" b="b"/>
              <a:pathLst>
                <a:path w="328553" h="235362" extrusionOk="0">
                  <a:moveTo>
                    <a:pt x="328554" y="235363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328554" y="190024"/>
                  </a:lnTo>
                  <a:lnTo>
                    <a:pt x="328554" y="235363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8" name="Google Shape;3838;p48"/>
            <p:cNvSpPr/>
            <p:nvPr/>
          </p:nvSpPr>
          <p:spPr>
            <a:xfrm>
              <a:off x="4331202" y="2188583"/>
              <a:ext cx="432207" cy="461037"/>
            </a:xfrm>
            <a:custGeom>
              <a:avLst/>
              <a:gdLst/>
              <a:ahLst/>
              <a:cxnLst/>
              <a:rect l="l" t="t" r="r" b="b"/>
              <a:pathLst>
                <a:path w="432207" h="461037" extrusionOk="0">
                  <a:moveTo>
                    <a:pt x="29384" y="241512"/>
                  </a:moveTo>
                  <a:lnTo>
                    <a:pt x="402823" y="457444"/>
                  </a:lnTo>
                  <a:cubicBezTo>
                    <a:pt x="418989" y="466969"/>
                    <a:pt x="432207" y="456873"/>
                    <a:pt x="432207" y="435251"/>
                  </a:cubicBezTo>
                  <a:lnTo>
                    <a:pt x="432207" y="275517"/>
                  </a:lnTo>
                  <a:cubicBezTo>
                    <a:pt x="431856" y="253180"/>
                    <a:pt x="420958" y="232330"/>
                    <a:pt x="402823" y="219319"/>
                  </a:cubicBezTo>
                  <a:lnTo>
                    <a:pt x="29384" y="3578"/>
                  </a:lnTo>
                  <a:cubicBezTo>
                    <a:pt x="13123" y="-5947"/>
                    <a:pt x="0" y="4245"/>
                    <a:pt x="0" y="25866"/>
                  </a:cubicBezTo>
                  <a:lnTo>
                    <a:pt x="0" y="185315"/>
                  </a:lnTo>
                  <a:cubicBezTo>
                    <a:pt x="352" y="207651"/>
                    <a:pt x="11250" y="228501"/>
                    <a:pt x="29384" y="24151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9" name="Google Shape;3839;p48"/>
            <p:cNvSpPr/>
            <p:nvPr/>
          </p:nvSpPr>
          <p:spPr>
            <a:xfrm>
              <a:off x="4681723" y="2606403"/>
              <a:ext cx="81686" cy="147256"/>
            </a:xfrm>
            <a:custGeom>
              <a:avLst/>
              <a:gdLst/>
              <a:ahLst/>
              <a:cxnLst/>
              <a:rect l="l" t="t" r="r" b="b"/>
              <a:pathLst>
                <a:path w="81686" h="147256" extrusionOk="0">
                  <a:moveTo>
                    <a:pt x="81687" y="0"/>
                  </a:moveTo>
                  <a:lnTo>
                    <a:pt x="81687" y="147256"/>
                  </a:lnTo>
                  <a:lnTo>
                    <a:pt x="0" y="9430"/>
                  </a:lnTo>
                  <a:lnTo>
                    <a:pt x="81687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0" name="Google Shape;3840;p48"/>
            <p:cNvSpPr/>
            <p:nvPr/>
          </p:nvSpPr>
          <p:spPr>
            <a:xfrm>
              <a:off x="4408324" y="2282172"/>
              <a:ext cx="246676" cy="187928"/>
            </a:xfrm>
            <a:custGeom>
              <a:avLst/>
              <a:gdLst/>
              <a:ahLst/>
              <a:cxnLst/>
              <a:rect l="l" t="t" r="r" b="b"/>
              <a:pathLst>
                <a:path w="246676" h="187928" extrusionOk="0">
                  <a:moveTo>
                    <a:pt x="0" y="45244"/>
                  </a:moveTo>
                  <a:lnTo>
                    <a:pt x="246677" y="187928"/>
                  </a:lnTo>
                  <a:lnTo>
                    <a:pt x="246677" y="142589"/>
                  </a:lnTo>
                  <a:lnTo>
                    <a:pt x="0" y="0"/>
                  </a:lnTo>
                  <a:lnTo>
                    <a:pt x="0" y="452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1" name="Google Shape;3841;p48"/>
            <p:cNvSpPr/>
            <p:nvPr/>
          </p:nvSpPr>
          <p:spPr>
            <a:xfrm>
              <a:off x="4408324" y="2350085"/>
              <a:ext cx="132182" cy="121824"/>
            </a:xfrm>
            <a:custGeom>
              <a:avLst/>
              <a:gdLst/>
              <a:ahLst/>
              <a:cxnLst/>
              <a:rect l="l" t="t" r="r" b="b"/>
              <a:pathLst>
                <a:path w="132182" h="121824" extrusionOk="0">
                  <a:moveTo>
                    <a:pt x="0" y="45339"/>
                  </a:moveTo>
                  <a:lnTo>
                    <a:pt x="132182" y="121825"/>
                  </a:lnTo>
                  <a:lnTo>
                    <a:pt x="132182" y="76486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2" name="Google Shape;3842;p48"/>
            <p:cNvSpPr/>
            <p:nvPr/>
          </p:nvSpPr>
          <p:spPr>
            <a:xfrm>
              <a:off x="4126748" y="2914279"/>
              <a:ext cx="633238" cy="577349"/>
            </a:xfrm>
            <a:custGeom>
              <a:avLst/>
              <a:gdLst/>
              <a:ahLst/>
              <a:cxnLst/>
              <a:rect l="l" t="t" r="r" b="b"/>
              <a:pathLst>
                <a:path w="633238" h="577349" extrusionOk="0">
                  <a:moveTo>
                    <a:pt x="29384" y="241526"/>
                  </a:moveTo>
                  <a:lnTo>
                    <a:pt x="603854" y="573758"/>
                  </a:lnTo>
                  <a:cubicBezTo>
                    <a:pt x="620115" y="583283"/>
                    <a:pt x="633238" y="573187"/>
                    <a:pt x="633238" y="551470"/>
                  </a:cubicBezTo>
                  <a:lnTo>
                    <a:pt x="633238" y="392116"/>
                  </a:lnTo>
                  <a:cubicBezTo>
                    <a:pt x="632915" y="369742"/>
                    <a:pt x="622017" y="348854"/>
                    <a:pt x="603854" y="335823"/>
                  </a:cubicBezTo>
                  <a:lnTo>
                    <a:pt x="29384" y="3592"/>
                  </a:lnTo>
                  <a:cubicBezTo>
                    <a:pt x="13123" y="-5933"/>
                    <a:pt x="0" y="4163"/>
                    <a:pt x="0" y="25880"/>
                  </a:cubicBezTo>
                  <a:lnTo>
                    <a:pt x="0" y="185329"/>
                  </a:lnTo>
                  <a:cubicBezTo>
                    <a:pt x="352" y="207665"/>
                    <a:pt x="11250" y="228515"/>
                    <a:pt x="29384" y="24152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3" name="Google Shape;3843;p48"/>
            <p:cNvSpPr/>
            <p:nvPr/>
          </p:nvSpPr>
          <p:spPr>
            <a:xfrm>
              <a:off x="4678395" y="344841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81591" y="0"/>
                  </a:moveTo>
                  <a:lnTo>
                    <a:pt x="81591" y="147256"/>
                  </a:lnTo>
                  <a:lnTo>
                    <a:pt x="0" y="9430"/>
                  </a:lnTo>
                  <a:lnTo>
                    <a:pt x="81591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4" name="Google Shape;3844;p48"/>
            <p:cNvSpPr/>
            <p:nvPr/>
          </p:nvSpPr>
          <p:spPr>
            <a:xfrm>
              <a:off x="4214901" y="3014168"/>
              <a:ext cx="406436" cy="280416"/>
            </a:xfrm>
            <a:custGeom>
              <a:avLst/>
              <a:gdLst/>
              <a:ahLst/>
              <a:cxnLst/>
              <a:rect l="l" t="t" r="r" b="b"/>
              <a:pathLst>
                <a:path w="406436" h="280416" extrusionOk="0">
                  <a:moveTo>
                    <a:pt x="0" y="45339"/>
                  </a:moveTo>
                  <a:lnTo>
                    <a:pt x="406437" y="280416"/>
                  </a:lnTo>
                  <a:lnTo>
                    <a:pt x="406437" y="235077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5" name="Google Shape;3845;p48"/>
            <p:cNvSpPr/>
            <p:nvPr/>
          </p:nvSpPr>
          <p:spPr>
            <a:xfrm>
              <a:off x="4214901" y="3082177"/>
              <a:ext cx="378668" cy="264318"/>
            </a:xfrm>
            <a:custGeom>
              <a:avLst/>
              <a:gdLst/>
              <a:ahLst/>
              <a:cxnLst/>
              <a:rect l="l" t="t" r="r" b="b"/>
              <a:pathLst>
                <a:path w="378668" h="264318" extrusionOk="0">
                  <a:moveTo>
                    <a:pt x="0" y="45339"/>
                  </a:moveTo>
                  <a:lnTo>
                    <a:pt x="378669" y="264319"/>
                  </a:lnTo>
                  <a:lnTo>
                    <a:pt x="378669" y="218980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6" name="Google Shape;3846;p48"/>
            <p:cNvSpPr/>
            <p:nvPr/>
          </p:nvSpPr>
          <p:spPr>
            <a:xfrm>
              <a:off x="4121803" y="3338085"/>
              <a:ext cx="646456" cy="502188"/>
            </a:xfrm>
            <a:custGeom>
              <a:avLst/>
              <a:gdLst/>
              <a:ahLst/>
              <a:cxnLst/>
              <a:rect l="l" t="t" r="r" b="b"/>
              <a:pathLst>
                <a:path w="646456" h="502188" extrusionOk="0">
                  <a:moveTo>
                    <a:pt x="612222" y="497615"/>
                  </a:moveTo>
                  <a:lnTo>
                    <a:pt x="34329" y="163287"/>
                  </a:lnTo>
                  <a:cubicBezTo>
                    <a:pt x="14093" y="150038"/>
                    <a:pt x="1350" y="127940"/>
                    <a:pt x="0" y="103756"/>
                  </a:cubicBezTo>
                  <a:lnTo>
                    <a:pt x="0" y="24508"/>
                  </a:lnTo>
                  <a:cubicBezTo>
                    <a:pt x="0" y="2601"/>
                    <a:pt x="15406" y="-6258"/>
                    <a:pt x="34329" y="4696"/>
                  </a:cubicBezTo>
                  <a:lnTo>
                    <a:pt x="612222" y="338833"/>
                  </a:lnTo>
                  <a:cubicBezTo>
                    <a:pt x="632421" y="352101"/>
                    <a:pt x="645135" y="374199"/>
                    <a:pt x="646457" y="398364"/>
                  </a:cubicBezTo>
                  <a:lnTo>
                    <a:pt x="646457" y="477612"/>
                  </a:lnTo>
                  <a:cubicBezTo>
                    <a:pt x="646457" y="499520"/>
                    <a:pt x="631051" y="508378"/>
                    <a:pt x="612222" y="497615"/>
                  </a:cubicBezTo>
                  <a:close/>
                  <a:moveTo>
                    <a:pt x="34329" y="16031"/>
                  </a:moveTo>
                  <a:cubicBezTo>
                    <a:pt x="20826" y="8220"/>
                    <a:pt x="9795" y="14507"/>
                    <a:pt x="9795" y="30128"/>
                  </a:cubicBezTo>
                  <a:lnTo>
                    <a:pt x="9795" y="109471"/>
                  </a:lnTo>
                  <a:cubicBezTo>
                    <a:pt x="10755" y="126740"/>
                    <a:pt x="19865" y="142513"/>
                    <a:pt x="34329" y="151953"/>
                  </a:cubicBezTo>
                  <a:lnTo>
                    <a:pt x="612222" y="486090"/>
                  </a:lnTo>
                  <a:cubicBezTo>
                    <a:pt x="625726" y="493900"/>
                    <a:pt x="636662" y="487614"/>
                    <a:pt x="636662" y="471993"/>
                  </a:cubicBezTo>
                  <a:lnTo>
                    <a:pt x="636662" y="392840"/>
                  </a:lnTo>
                  <a:cubicBezTo>
                    <a:pt x="635740" y="375590"/>
                    <a:pt x="626667" y="359807"/>
                    <a:pt x="612222" y="35035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7" name="Google Shape;3847;p48"/>
            <p:cNvSpPr/>
            <p:nvPr/>
          </p:nvSpPr>
          <p:spPr>
            <a:xfrm>
              <a:off x="4169160" y="3393740"/>
              <a:ext cx="9794" cy="81152"/>
            </a:xfrm>
            <a:custGeom>
              <a:avLst/>
              <a:gdLst/>
              <a:ahLst/>
              <a:cxnLst/>
              <a:rect l="l" t="t" r="r" b="b"/>
              <a:pathLst>
                <a:path w="9794" h="81152" extrusionOk="0">
                  <a:moveTo>
                    <a:pt x="9795" y="81153"/>
                  </a:moveTo>
                  <a:lnTo>
                    <a:pt x="0" y="75533"/>
                  </a:lnTo>
                  <a:lnTo>
                    <a:pt x="0" y="0"/>
                  </a:lnTo>
                  <a:lnTo>
                    <a:pt x="9795" y="5620"/>
                  </a:lnTo>
                  <a:lnTo>
                    <a:pt x="9795" y="811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8" name="Google Shape;3848;p48"/>
            <p:cNvSpPr/>
            <p:nvPr/>
          </p:nvSpPr>
          <p:spPr>
            <a:xfrm>
              <a:off x="5586458" y="2808047"/>
              <a:ext cx="658819" cy="381000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9" name="Google Shape;3849;p48"/>
            <p:cNvSpPr/>
            <p:nvPr/>
          </p:nvSpPr>
          <p:spPr>
            <a:xfrm>
              <a:off x="5921101" y="2949869"/>
              <a:ext cx="191092" cy="147874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0" name="Google Shape;3850;p48"/>
            <p:cNvSpPr/>
            <p:nvPr/>
          </p:nvSpPr>
          <p:spPr>
            <a:xfrm>
              <a:off x="5922144" y="2998547"/>
              <a:ext cx="190145" cy="993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1" name="Google Shape;3851;p48"/>
            <p:cNvSpPr/>
            <p:nvPr/>
          </p:nvSpPr>
          <p:spPr>
            <a:xfrm>
              <a:off x="5725279" y="2875668"/>
              <a:ext cx="190969" cy="142446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2" name="Google Shape;3852;p48"/>
            <p:cNvSpPr/>
            <p:nvPr/>
          </p:nvSpPr>
          <p:spPr>
            <a:xfrm>
              <a:off x="5725677" y="2921300"/>
              <a:ext cx="190145" cy="993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3" name="Google Shape;3853;p48"/>
            <p:cNvSpPr/>
            <p:nvPr/>
          </p:nvSpPr>
          <p:spPr>
            <a:xfrm>
              <a:off x="5773415" y="2020234"/>
              <a:ext cx="328490" cy="94353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4" name="Google Shape;3854;p48"/>
            <p:cNvSpPr/>
            <p:nvPr/>
          </p:nvSpPr>
          <p:spPr>
            <a:xfrm>
              <a:off x="5847677" y="1431875"/>
              <a:ext cx="210314" cy="204988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5" name="Google Shape;3855;p48"/>
            <p:cNvSpPr/>
            <p:nvPr/>
          </p:nvSpPr>
          <p:spPr>
            <a:xfrm>
              <a:off x="5515422" y="1497214"/>
              <a:ext cx="317332" cy="453297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6" name="Google Shape;3856;p48"/>
            <p:cNvSpPr/>
            <p:nvPr/>
          </p:nvSpPr>
          <p:spPr>
            <a:xfrm>
              <a:off x="5490085" y="1875271"/>
              <a:ext cx="151441" cy="9911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7" name="Google Shape;3857;p48"/>
            <p:cNvSpPr/>
            <p:nvPr/>
          </p:nvSpPr>
          <p:spPr>
            <a:xfrm>
              <a:off x="5494480" y="1896496"/>
              <a:ext cx="98885" cy="82426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8" name="Google Shape;3858;p48"/>
            <p:cNvSpPr/>
            <p:nvPr/>
          </p:nvSpPr>
          <p:spPr>
            <a:xfrm>
              <a:off x="5773193" y="1460583"/>
              <a:ext cx="342080" cy="688737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9" name="Google Shape;3859;p48"/>
            <p:cNvSpPr/>
            <p:nvPr/>
          </p:nvSpPr>
          <p:spPr>
            <a:xfrm>
              <a:off x="6052262" y="1601698"/>
              <a:ext cx="132559" cy="60842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0" name="Google Shape;3860;p48"/>
            <p:cNvSpPr/>
            <p:nvPr/>
          </p:nvSpPr>
          <p:spPr>
            <a:xfrm>
              <a:off x="5838983" y="1219006"/>
              <a:ext cx="226927" cy="276849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1" name="Google Shape;3861;p48"/>
            <p:cNvSpPr/>
            <p:nvPr/>
          </p:nvSpPr>
          <p:spPr>
            <a:xfrm>
              <a:off x="5847630" y="1194850"/>
              <a:ext cx="239905" cy="237025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2" name="Google Shape;3862;p48"/>
            <p:cNvSpPr/>
            <p:nvPr/>
          </p:nvSpPr>
          <p:spPr>
            <a:xfrm>
              <a:off x="6035307" y="1564524"/>
              <a:ext cx="148633" cy="20233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3" name="Google Shape;3863;p48"/>
            <p:cNvSpPr/>
            <p:nvPr/>
          </p:nvSpPr>
          <p:spPr>
            <a:xfrm>
              <a:off x="5727199" y="1461212"/>
              <a:ext cx="120770" cy="194746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4" name="Google Shape;3864;p48"/>
            <p:cNvSpPr/>
            <p:nvPr/>
          </p:nvSpPr>
          <p:spPr>
            <a:xfrm>
              <a:off x="2473900" y="4607987"/>
              <a:ext cx="657677" cy="380237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5" name="Google Shape;3865;p48"/>
            <p:cNvSpPr/>
            <p:nvPr/>
          </p:nvSpPr>
          <p:spPr>
            <a:xfrm>
              <a:off x="2526860" y="3374023"/>
              <a:ext cx="157580" cy="343757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48"/>
            <p:cNvSpPr/>
            <p:nvPr/>
          </p:nvSpPr>
          <p:spPr>
            <a:xfrm>
              <a:off x="2548930" y="3232673"/>
              <a:ext cx="113353" cy="218341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48"/>
            <p:cNvSpPr/>
            <p:nvPr/>
          </p:nvSpPr>
          <p:spPr>
            <a:xfrm>
              <a:off x="2798668" y="4744252"/>
              <a:ext cx="244333" cy="137739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8" name="Google Shape;3868;p48"/>
            <p:cNvSpPr/>
            <p:nvPr/>
          </p:nvSpPr>
          <p:spPr>
            <a:xfrm>
              <a:off x="2802738" y="4767054"/>
              <a:ext cx="240222" cy="115414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9" name="Google Shape;3869;p48"/>
            <p:cNvSpPr/>
            <p:nvPr/>
          </p:nvSpPr>
          <p:spPr>
            <a:xfrm>
              <a:off x="2619879" y="4663861"/>
              <a:ext cx="244438" cy="137739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48"/>
            <p:cNvSpPr/>
            <p:nvPr/>
          </p:nvSpPr>
          <p:spPr>
            <a:xfrm>
              <a:off x="2624340" y="4686663"/>
              <a:ext cx="240317" cy="115414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1" name="Google Shape;3871;p48"/>
            <p:cNvSpPr/>
            <p:nvPr/>
          </p:nvSpPr>
          <p:spPr>
            <a:xfrm>
              <a:off x="2619947" y="3772263"/>
              <a:ext cx="357956" cy="1010624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2" name="Google Shape;3872;p48"/>
            <p:cNvSpPr/>
            <p:nvPr/>
          </p:nvSpPr>
          <p:spPr>
            <a:xfrm>
              <a:off x="2665909" y="2943080"/>
              <a:ext cx="259735" cy="415919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3" name="Google Shape;3873;p48"/>
            <p:cNvSpPr/>
            <p:nvPr/>
          </p:nvSpPr>
          <p:spPr>
            <a:xfrm>
              <a:off x="2581088" y="3237593"/>
              <a:ext cx="399004" cy="661684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4" name="Google Shape;3874;p48"/>
            <p:cNvSpPr/>
            <p:nvPr/>
          </p:nvSpPr>
          <p:spPr>
            <a:xfrm>
              <a:off x="2863826" y="3320377"/>
              <a:ext cx="503069" cy="394810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5" name="Google Shape;3875;p48"/>
            <p:cNvSpPr/>
            <p:nvPr/>
          </p:nvSpPr>
          <p:spPr>
            <a:xfrm>
              <a:off x="2845723" y="3311820"/>
              <a:ext cx="154147" cy="225876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6" name="Google Shape;3876;p48"/>
            <p:cNvSpPr/>
            <p:nvPr/>
          </p:nvSpPr>
          <p:spPr>
            <a:xfrm>
              <a:off x="2673955" y="2924805"/>
              <a:ext cx="251532" cy="277898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7" name="Google Shape;3877;p48"/>
            <p:cNvSpPr/>
            <p:nvPr/>
          </p:nvSpPr>
          <p:spPr>
            <a:xfrm>
              <a:off x="3214730" y="3494025"/>
              <a:ext cx="76119" cy="66973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78" name="Google Shape;3878;p48"/>
            <p:cNvGrpSpPr/>
            <p:nvPr/>
          </p:nvGrpSpPr>
          <p:grpSpPr>
            <a:xfrm>
              <a:off x="3192914" y="3470000"/>
              <a:ext cx="220130" cy="132120"/>
              <a:chOff x="4865564" y="4292025"/>
              <a:chExt cx="220130" cy="132120"/>
            </a:xfrm>
          </p:grpSpPr>
          <p:sp>
            <p:nvSpPr>
              <p:cNvPr id="3879" name="Google Shape;3879;p48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0" name="Google Shape;3880;p48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1" name="Google Shape;3881;p48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2" name="Google Shape;3882;p48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3" name="Google Shape;3883;p48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4" name="Google Shape;3884;p48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5" name="Google Shape;3885;p48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6" name="Google Shape;3886;p48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7" name="Google Shape;3887;p48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8" name="Google Shape;3888;p48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9" name="Google Shape;3889;p48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0" name="Google Shape;3890;p48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1" name="Google Shape;3891;p48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2" name="Google Shape;3892;p48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3" name="Google Shape;3893;p48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4" name="Google Shape;3894;p48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5" name="Google Shape;3895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6" name="Google Shape;3896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7" name="Google Shape;3897;p48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8" name="Google Shape;3898;p48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99" name="Google Shape;3899;p48"/>
            <p:cNvSpPr/>
            <p:nvPr/>
          </p:nvSpPr>
          <p:spPr>
            <a:xfrm>
              <a:off x="3239891" y="3511325"/>
              <a:ext cx="129087" cy="107584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0" name="Google Shape;3900;p48"/>
            <p:cNvSpPr/>
            <p:nvPr/>
          </p:nvSpPr>
          <p:spPr>
            <a:xfrm>
              <a:off x="2547598" y="1999349"/>
              <a:ext cx="711585" cy="787458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1" name="Google Shape;3901;p48"/>
            <p:cNvSpPr/>
            <p:nvPr/>
          </p:nvSpPr>
          <p:spPr>
            <a:xfrm>
              <a:off x="2526963" y="2038199"/>
              <a:ext cx="663763" cy="751441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2" name="Google Shape;3902;p48"/>
            <p:cNvSpPr/>
            <p:nvPr/>
          </p:nvSpPr>
          <p:spPr>
            <a:xfrm>
              <a:off x="5660632" y="225896"/>
              <a:ext cx="713014" cy="789165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3" name="Google Shape;3903;p48"/>
            <p:cNvSpPr/>
            <p:nvPr/>
          </p:nvSpPr>
          <p:spPr>
            <a:xfrm>
              <a:off x="5639997" y="264856"/>
              <a:ext cx="665000" cy="752811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4" name="Google Shape;3904;p48"/>
            <p:cNvSpPr/>
            <p:nvPr/>
          </p:nvSpPr>
          <p:spPr>
            <a:xfrm rot="-1801764">
              <a:off x="5761046" y="473959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5" name="Google Shape;3905;p48"/>
            <p:cNvSpPr/>
            <p:nvPr/>
          </p:nvSpPr>
          <p:spPr>
            <a:xfrm rot="-1790023">
              <a:off x="5938028" y="569955"/>
              <a:ext cx="64698" cy="11221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6" name="Google Shape;3906;p48"/>
            <p:cNvSpPr/>
            <p:nvPr/>
          </p:nvSpPr>
          <p:spPr>
            <a:xfrm rot="-1801764">
              <a:off x="6087772" y="663001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7" name="Google Shape;3907;p48"/>
            <p:cNvSpPr/>
            <p:nvPr/>
          </p:nvSpPr>
          <p:spPr>
            <a:xfrm>
              <a:off x="5152444" y="952333"/>
              <a:ext cx="216911" cy="289327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8" name="Google Shape;3908;p48"/>
            <p:cNvSpPr/>
            <p:nvPr/>
          </p:nvSpPr>
          <p:spPr>
            <a:xfrm rot="-1801764">
              <a:off x="5140687" y="961623"/>
              <a:ext cx="170828" cy="296534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9" name="Google Shape;3909;p48"/>
            <p:cNvSpPr/>
            <p:nvPr/>
          </p:nvSpPr>
          <p:spPr>
            <a:xfrm rot="-1801764">
              <a:off x="5172664" y="1037752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0" name="Google Shape;3910;p48"/>
            <p:cNvSpPr/>
            <p:nvPr/>
          </p:nvSpPr>
          <p:spPr>
            <a:xfrm rot="-1801764">
              <a:off x="5253882" y="1084610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1" name="Google Shape;3911;p48"/>
            <p:cNvSpPr/>
            <p:nvPr/>
          </p:nvSpPr>
          <p:spPr>
            <a:xfrm>
              <a:off x="5184871" y="1123551"/>
              <a:ext cx="85015" cy="59542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2" name="Google Shape;3912;p48"/>
            <p:cNvSpPr/>
            <p:nvPr/>
          </p:nvSpPr>
          <p:spPr>
            <a:xfrm>
              <a:off x="3424090" y="2990832"/>
              <a:ext cx="59149" cy="1868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3" name="Google Shape;3913;p48"/>
            <p:cNvSpPr/>
            <p:nvPr/>
          </p:nvSpPr>
          <p:spPr>
            <a:xfrm>
              <a:off x="3424090" y="2963209"/>
              <a:ext cx="109454" cy="62007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4" name="Google Shape;3914;p48"/>
            <p:cNvSpPr/>
            <p:nvPr/>
          </p:nvSpPr>
          <p:spPr>
            <a:xfrm>
              <a:off x="3532974" y="2965813"/>
              <a:ext cx="174947" cy="282184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5" name="Google Shape;3915;p48"/>
            <p:cNvSpPr/>
            <p:nvPr/>
          </p:nvSpPr>
          <p:spPr>
            <a:xfrm>
              <a:off x="3635011" y="3202477"/>
              <a:ext cx="34899" cy="63627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6" name="Google Shape;3916;p48"/>
            <p:cNvSpPr/>
            <p:nvPr/>
          </p:nvSpPr>
          <p:spPr>
            <a:xfrm>
              <a:off x="3499691" y="2985265"/>
              <a:ext cx="174947" cy="281849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7" name="Google Shape;3917;p48"/>
          <p:cNvGrpSpPr/>
          <p:nvPr/>
        </p:nvGrpSpPr>
        <p:grpSpPr>
          <a:xfrm>
            <a:off x="2671764" y="2863382"/>
            <a:ext cx="1550646" cy="1684920"/>
            <a:chOff x="2244025" y="145922"/>
            <a:chExt cx="4382832" cy="4762352"/>
          </a:xfrm>
        </p:grpSpPr>
        <p:grpSp>
          <p:nvGrpSpPr>
            <p:cNvPr id="3918" name="Google Shape;3918;p48"/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3919" name="Google Shape;3919;p48"/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0" name="Google Shape;3920;p48"/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1" name="Google Shape;3921;p48"/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2" name="Google Shape;3922;p48"/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3" name="Google Shape;3923;p48"/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4" name="Google Shape;3924;p48"/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5" name="Google Shape;3925;p48"/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6" name="Google Shape;3926;p48"/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7" name="Google Shape;3927;p48"/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8" name="Google Shape;3928;p48"/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9" name="Google Shape;3929;p48"/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0" name="Google Shape;3930;p48"/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1" name="Google Shape;3931;p48"/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2" name="Google Shape;3932;p48"/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3" name="Google Shape;3933;p48"/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4" name="Google Shape;3934;p48"/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5" name="Google Shape;3935;p48"/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6" name="Google Shape;3936;p48"/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7" name="Google Shape;3937;p48"/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8" name="Google Shape;3938;p48"/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9" name="Google Shape;3939;p48"/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0" name="Google Shape;3940;p48"/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1" name="Google Shape;3941;p48"/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2" name="Google Shape;3942;p48"/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3" name="Google Shape;3943;p48"/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4" name="Google Shape;3944;p48"/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5" name="Google Shape;3945;p48"/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6" name="Google Shape;3946;p48"/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7" name="Google Shape;3947;p48"/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8" name="Google Shape;3948;p48"/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9" name="Google Shape;3949;p48"/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0" name="Google Shape;3950;p48"/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1" name="Google Shape;3951;p48"/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2" name="Google Shape;3952;p48"/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3" name="Google Shape;3953;p48"/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4" name="Google Shape;3954;p48"/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5" name="Google Shape;3955;p48"/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56" name="Google Shape;3956;p48"/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48"/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8" name="Google Shape;3958;p48"/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9" name="Google Shape;3959;p48"/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0" name="Google Shape;3960;p48"/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1" name="Google Shape;3961;p48"/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2" name="Google Shape;3962;p48"/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3" name="Google Shape;3963;p48"/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4" name="Google Shape;3964;p48"/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5" name="Google Shape;3965;p48"/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6" name="Google Shape;3966;p48"/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7" name="Google Shape;3967;p48"/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3968" name="Google Shape;3968;p48"/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9" name="Google Shape;3969;p48"/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0" name="Google Shape;3970;p48"/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1" name="Google Shape;3971;p48"/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2" name="Google Shape;3972;p48"/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3" name="Google Shape;3973;p48"/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4" name="Google Shape;3974;p48"/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5" name="Google Shape;3975;p48"/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6" name="Google Shape;3976;p48"/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7" name="Google Shape;3977;p48"/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8" name="Google Shape;3978;p48"/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9" name="Google Shape;3979;p48"/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0" name="Google Shape;3980;p48"/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1" name="Google Shape;3981;p48"/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2" name="Google Shape;3982;p48"/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3" name="Google Shape;3983;p48"/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4" name="Google Shape;3984;p48"/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5" name="Google Shape;3985;p48"/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3986" name="Google Shape;3986;p48"/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7" name="Google Shape;3987;p48"/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8" name="Google Shape;3988;p48"/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9" name="Google Shape;3989;p48"/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0" name="Google Shape;3990;p48"/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1" name="Google Shape;3991;p48"/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2" name="Google Shape;3992;p48"/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3" name="Google Shape;3993;p48"/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4" name="Google Shape;3994;p48"/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5" name="Google Shape;3995;p48"/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6" name="Google Shape;3996;p48"/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7" name="Google Shape;3997;p48"/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8" name="Google Shape;3998;p48"/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9" name="Google Shape;3999;p48"/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0" name="Google Shape;4000;p48"/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1" name="Google Shape;4001;p48"/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2" name="Google Shape;4002;p48"/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4003" name="Google Shape;4003;p48"/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4" name="Google Shape;4004;p48"/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5" name="Google Shape;4005;p48"/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6" name="Google Shape;4006;p48"/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7" name="Google Shape;4007;p48"/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8" name="Google Shape;4008;p48"/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9" name="Google Shape;4009;p48"/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0" name="Google Shape;4010;p48"/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1" name="Google Shape;4011;p48"/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2" name="Google Shape;4012;p48"/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3" name="Google Shape;4013;p48"/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4" name="Google Shape;4014;p48"/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5" name="Google Shape;4015;p48"/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6" name="Google Shape;4016;p48"/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7" name="Google Shape;4017;p48"/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8" name="Google Shape;4018;p48"/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19" name="Google Shape;4019;p48"/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0" name="Google Shape;4020;p48"/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1" name="Google Shape;4021;p48"/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2" name="Google Shape;4022;p48"/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3" name="Google Shape;4023;p48"/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4" name="Google Shape;4024;p48"/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5" name="Google Shape;4025;p48"/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6" name="Google Shape;4026;p48"/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7" name="Google Shape;4027;p48"/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8" name="Google Shape;4028;p48"/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9" name="Google Shape;4029;p48"/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0" name="Google Shape;4030;p48"/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1" name="Google Shape;4031;p48"/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2" name="Google Shape;4032;p48"/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3" name="Google Shape;4033;p48"/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4" name="Google Shape;4034;p48"/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5" name="Google Shape;4035;p48"/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6" name="Google Shape;4036;p48"/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7" name="Google Shape;4037;p48"/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8" name="Google Shape;4038;p48"/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9" name="Google Shape;4039;p48"/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0" name="Google Shape;4040;p48"/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1" name="Google Shape;4041;p48"/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2" name="Google Shape;4042;p48"/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3" name="Google Shape;4043;p48"/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4" name="Google Shape;4044;p48"/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5" name="Google Shape;4045;p48"/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6" name="Google Shape;4046;p48"/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7" name="Google Shape;4047;p48"/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8" name="Google Shape;4048;p48"/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9" name="Google Shape;4049;p48"/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p48"/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48"/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48"/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48"/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4" name="Google Shape;4054;p48"/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5" name="Google Shape;4055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6" name="Google Shape;4056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7" name="Google Shape;4057;p48"/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8" name="Google Shape;4058;p48"/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9" name="Google Shape;4059;p48"/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0" name="Google Shape;4060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1" name="Google Shape;4061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2" name="Google Shape;4062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3" name="Google Shape;4063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4" name="Google Shape;4064;p48"/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5" name="Google Shape;4065;p48"/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6" name="Google Shape;4066;p48"/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7" name="Google Shape;4067;p48"/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8" name="Google Shape;4068;p48"/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9" name="Google Shape;4069;p48"/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0" name="Google Shape;4070;p48"/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1" name="Google Shape;4071;p48"/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2" name="Google Shape;4072;p48"/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3" name="Google Shape;4073;p48"/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4" name="Google Shape;4074;p48"/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5" name="Google Shape;4075;p48"/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6" name="Google Shape;4076;p48"/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7" name="Google Shape;4077;p48"/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8" name="Google Shape;4078;p48"/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9" name="Google Shape;4079;p48"/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0" name="Google Shape;4080;p48"/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1" name="Google Shape;4081;p48"/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2" name="Google Shape;4082;p48"/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3" name="Google Shape;4083;p48"/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4" name="Google Shape;4084;p48"/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5" name="Google Shape;4085;p48"/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6" name="Google Shape;4086;p48"/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7" name="Google Shape;4087;p48"/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8" name="Google Shape;4088;p48"/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89" name="Google Shape;4089;p48"/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4090" name="Google Shape;4090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1" name="Google Shape;4091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2" name="Google Shape;4092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3" name="Google Shape;4093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4" name="Google Shape;4094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95" name="Google Shape;4095;p48"/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6" name="Google Shape;4096;p48"/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97" name="Google Shape;4097;p48"/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4098" name="Google Shape;4098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9" name="Google Shape;4099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0" name="Google Shape;4100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1" name="Google Shape;4101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2" name="Google Shape;4102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3" name="Google Shape;4103;p48"/>
          <p:cNvGrpSpPr/>
          <p:nvPr/>
        </p:nvGrpSpPr>
        <p:grpSpPr>
          <a:xfrm>
            <a:off x="4931603" y="542890"/>
            <a:ext cx="1572889" cy="1611229"/>
            <a:chOff x="2270525" y="117216"/>
            <a:chExt cx="4650765" cy="4762722"/>
          </a:xfrm>
        </p:grpSpPr>
        <p:sp>
          <p:nvSpPr>
            <p:cNvPr id="4104" name="Google Shape;4104;p48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5" name="Google Shape;4105;p48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6" name="Google Shape;4106;p48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7" name="Google Shape;4107;p48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8" name="Google Shape;4108;p48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9" name="Google Shape;4109;p48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0" name="Google Shape;4110;p48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1" name="Google Shape;4111;p48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2" name="Google Shape;4112;p48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3" name="Google Shape;4113;p48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4" name="Google Shape;4114;p48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5" name="Google Shape;4115;p48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6" name="Google Shape;4116;p48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7" name="Google Shape;4117;p48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8" name="Google Shape;4118;p48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9" name="Google Shape;4119;p48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0" name="Google Shape;4120;p48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1" name="Google Shape;4121;p48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2" name="Google Shape;4122;p48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3" name="Google Shape;4123;p48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4" name="Google Shape;4124;p48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25" name="Google Shape;4125;p48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126" name="Google Shape;4126;p48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7" name="Google Shape;4127;p48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8" name="Google Shape;4128;p48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9" name="Google Shape;4129;p48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0" name="Google Shape;4130;p48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1" name="Google Shape;4131;p48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2" name="Google Shape;4132;p48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3" name="Google Shape;4133;p48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4" name="Google Shape;4134;p48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5" name="Google Shape;4135;p48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6" name="Google Shape;4136;p48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7" name="Google Shape;4137;p48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8" name="Google Shape;4138;p48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9" name="Google Shape;4139;p48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0" name="Google Shape;4140;p48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1" name="Google Shape;4141;p48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2" name="Google Shape;4142;p48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3" name="Google Shape;4143;p48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4" name="Google Shape;4144;p48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5" name="Google Shape;4145;p48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6" name="Google Shape;4146;p48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7" name="Google Shape;4147;p48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8" name="Google Shape;4148;p48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9" name="Google Shape;4149;p48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0" name="Google Shape;4150;p48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1" name="Google Shape;4151;p48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2" name="Google Shape;4152;p48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3" name="Google Shape;4153;p48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4" name="Google Shape;4154;p48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5" name="Google Shape;4155;p48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6" name="Google Shape;4156;p48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7" name="Google Shape;4157;p48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8" name="Google Shape;4158;p48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9" name="Google Shape;4159;p48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0" name="Google Shape;4160;p48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1" name="Google Shape;4161;p48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2" name="Google Shape;4162;p48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3" name="Google Shape;4163;p48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4" name="Google Shape;4164;p48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5" name="Google Shape;4165;p48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66" name="Google Shape;4166;p48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7" name="Google Shape;4167;p48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8" name="Google Shape;4168;p48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9" name="Google Shape;4169;p48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0" name="Google Shape;4170;p48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1" name="Google Shape;4171;p48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2" name="Google Shape;4172;p48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3" name="Google Shape;4173;p48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4" name="Google Shape;4174;p48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5" name="Google Shape;4175;p48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6" name="Google Shape;4176;p48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7" name="Google Shape;4177;p48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8" name="Google Shape;4178;p48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9" name="Google Shape;4179;p48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0" name="Google Shape;4180;p48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1" name="Google Shape;4181;p48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2" name="Google Shape;4182;p48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3" name="Google Shape;4183;p48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4" name="Google Shape;4184;p48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5" name="Google Shape;4185;p48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6" name="Google Shape;4186;p48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7" name="Google Shape;4187;p48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8" name="Google Shape;4188;p48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9" name="Google Shape;4189;p48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0" name="Google Shape;4190;p48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1" name="Google Shape;4191;p48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2" name="Google Shape;4192;p48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3" name="Google Shape;4193;p48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4" name="Google Shape;4194;p48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95" name="Google Shape;4195;p48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4196" name="Google Shape;4196;p48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7" name="Google Shape;4197;p48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8" name="Google Shape;4198;p48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9" name="Google Shape;4199;p48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0" name="Google Shape;4200;p48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1" name="Google Shape;4201;p48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2" name="Google Shape;4202;p48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3" name="Google Shape;4203;p48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4" name="Google Shape;4204;p48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5" name="Google Shape;4205;p48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6" name="Google Shape;4206;p48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7" name="Google Shape;4207;p48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8" name="Google Shape;4208;p48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9" name="Google Shape;4209;p48"/>
          <p:cNvGrpSpPr/>
          <p:nvPr/>
        </p:nvGrpSpPr>
        <p:grpSpPr>
          <a:xfrm>
            <a:off x="4873089" y="2520210"/>
            <a:ext cx="1891791" cy="2028092"/>
            <a:chOff x="2183550" y="65875"/>
            <a:chExt cx="4483981" cy="4807045"/>
          </a:xfrm>
        </p:grpSpPr>
        <p:sp>
          <p:nvSpPr>
            <p:cNvPr id="4210" name="Google Shape;4210;p48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1" name="Google Shape;4211;p48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2" name="Google Shape;4212;p48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3" name="Google Shape;4213;p48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4" name="Google Shape;4214;p48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5" name="Google Shape;4215;p48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6" name="Google Shape;4216;p48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7" name="Google Shape;4217;p48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8" name="Google Shape;4218;p48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9" name="Google Shape;4219;p48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0" name="Google Shape;4220;p48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1" name="Google Shape;4221;p48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2" name="Google Shape;4222;p48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3" name="Google Shape;4223;p48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4" name="Google Shape;4224;p48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5" name="Google Shape;4225;p48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6" name="Google Shape;4226;p48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7" name="Google Shape;4227;p48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8" name="Google Shape;4228;p48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9" name="Google Shape;4229;p48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0" name="Google Shape;4230;p48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48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2" name="Google Shape;4232;p48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4233" name="Google Shape;4233;p48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4234" name="Google Shape;4234;p48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5" name="Google Shape;4235;p48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6" name="Google Shape;4236;p48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237" name="Google Shape;4237;p48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4238" name="Google Shape;4238;p48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9" name="Google Shape;4239;p48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240" name="Google Shape;4240;p48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1" name="Google Shape;4241;p48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2" name="Google Shape;4242;p48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3" name="Google Shape;4243;p48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4" name="Google Shape;4244;p48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5" name="Google Shape;4245;p48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6" name="Google Shape;4246;p48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7" name="Google Shape;4247;p48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8" name="Google Shape;4248;p48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9" name="Google Shape;4249;p48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0" name="Google Shape;4250;p48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1" name="Google Shape;4251;p48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2" name="Google Shape;4252;p48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3" name="Google Shape;4253;p48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4" name="Google Shape;4254;p48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5" name="Google Shape;4255;p48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6" name="Google Shape;4256;p48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7" name="Google Shape;4257;p48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8" name="Google Shape;4258;p48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9" name="Google Shape;4259;p48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0" name="Google Shape;4260;p48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1" name="Google Shape;4261;p48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2" name="Google Shape;4262;p48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3" name="Google Shape;4263;p48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4" name="Google Shape;4264;p48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5" name="Google Shape;4265;p48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6" name="Google Shape;4266;p48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7" name="Google Shape;4267;p48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8" name="Google Shape;4268;p48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9" name="Google Shape;4269;p48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0" name="Google Shape;4270;p48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1" name="Google Shape;4271;p48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2" name="Google Shape;4272;p48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3" name="Google Shape;4273;p48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4" name="Google Shape;4274;p48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5" name="Google Shape;4275;p48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6" name="Google Shape;4276;p48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7" name="Google Shape;4277;p48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8" name="Google Shape;4278;p48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9" name="Google Shape;4279;p48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0" name="Google Shape;4280;p48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1" name="Google Shape;4281;p48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2" name="Google Shape;4282;p48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3" name="Google Shape;4283;p48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4" name="Google Shape;4284;p48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5" name="Google Shape;4285;p48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6" name="Google Shape;4286;p48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7" name="Google Shape;4287;p48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8" name="Google Shape;4288;p48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9" name="Google Shape;4289;p48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0" name="Google Shape;4290;p48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1" name="Google Shape;4291;p48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2" name="Google Shape;4292;p48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3" name="Google Shape;4293;p48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4" name="Google Shape;4294;p48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5" name="Google Shape;4295;p48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6" name="Google Shape;4296;p48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7" name="Google Shape;4297;p48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8" name="Google Shape;4298;p48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9" name="Google Shape;4299;p48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0" name="Google Shape;4300;p48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1" name="Google Shape;4301;p48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2" name="Google Shape;4302;p48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3" name="Google Shape;4303;p48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04" name="Google Shape;4304;p48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4305" name="Google Shape;4305;p48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4306" name="Google Shape;4306;p48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7" name="Google Shape;4307;p48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8" name="Google Shape;4308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9" name="Google Shape;4309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0" name="Google Shape;4310;p48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311" name="Google Shape;4311;p48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2" name="Google Shape;4312;p48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3" name="Google Shape;4313;p48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314" name="Google Shape;4314;p48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5" name="Google Shape;4315;p48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6" name="Google Shape;4316;p48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7" name="Google Shape;4317;p48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8" name="Google Shape;4318;p48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9" name="Google Shape;4319;p48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0" name="Google Shape;4320;p48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1" name="Google Shape;4321;p48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2" name="Google Shape;4322;p48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3" name="Google Shape;4323;p48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4" name="Google Shape;4324;p48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5" name="Google Shape;4325;p48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6" name="Google Shape;4326;p48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7" name="Google Shape;4327;p48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8" name="Google Shape;4328;p48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9" name="Google Shape;4329;p48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0" name="Google Shape;4330;p48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1" name="Google Shape;4331;p48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2" name="Google Shape;4332;p48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3" name="Google Shape;4333;p48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4" name="Google Shape;4334;p48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5" name="Google Shape;4335;p48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6" name="Google Shape;4336;p48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7" name="Google Shape;4337;p48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8" name="Google Shape;4338;p48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9" name="Google Shape;4339;p48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0" name="Google Shape;4340;p48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1" name="Google Shape;4341;p48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2" name="Google Shape;4342;p48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43" name="Google Shape;4343;p48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4344" name="Google Shape;4344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5" name="Google Shape;4345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6" name="Google Shape;4346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7" name="Google Shape;4347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8" name="Google Shape;4348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49" name="Google Shape;4349;p48"/>
          <p:cNvGrpSpPr/>
          <p:nvPr/>
        </p:nvGrpSpPr>
        <p:grpSpPr>
          <a:xfrm>
            <a:off x="7307446" y="524392"/>
            <a:ext cx="1458674" cy="1629727"/>
            <a:chOff x="2181300" y="231400"/>
            <a:chExt cx="4262637" cy="4762499"/>
          </a:xfrm>
        </p:grpSpPr>
        <p:sp>
          <p:nvSpPr>
            <p:cNvPr id="4350" name="Google Shape;4350;p48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1" name="Google Shape;4351;p48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2" name="Google Shape;4352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3" name="Google Shape;4353;p48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4" name="Google Shape;4354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5" name="Google Shape;4355;p48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6" name="Google Shape;4356;p48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7" name="Google Shape;4357;p48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8" name="Google Shape;4358;p48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9" name="Google Shape;4359;p48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0" name="Google Shape;4360;p48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1" name="Google Shape;4361;p48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2" name="Google Shape;4362;p48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3" name="Google Shape;4363;p48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4" name="Google Shape;4364;p48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5" name="Google Shape;4365;p48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6" name="Google Shape;4366;p48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7" name="Google Shape;4367;p48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8" name="Google Shape;4368;p48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9" name="Google Shape;4369;p48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0" name="Google Shape;4370;p48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1" name="Google Shape;4371;p48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2" name="Google Shape;4372;p48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3" name="Google Shape;4373;p48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4" name="Google Shape;4374;p48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5" name="Google Shape;4375;p48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6" name="Google Shape;4376;p48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7" name="Google Shape;4377;p48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8" name="Google Shape;4378;p48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9" name="Google Shape;4379;p48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0" name="Google Shape;4380;p48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1" name="Google Shape;4381;p48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2" name="Google Shape;4382;p48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3" name="Google Shape;4383;p48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4" name="Google Shape;4384;p48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5" name="Google Shape;4385;p48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6" name="Google Shape;4386;p48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7" name="Google Shape;4387;p48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8" name="Google Shape;4388;p48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4389" name="Google Shape;4389;p48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0" name="Google Shape;4390;p48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1" name="Google Shape;4391;p48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2" name="Google Shape;4392;p48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3" name="Google Shape;4393;p48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4" name="Google Shape;4394;p48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5" name="Google Shape;4395;p48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6" name="Google Shape;4396;p48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7" name="Google Shape;4397;p48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8" name="Google Shape;4398;p48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9" name="Google Shape;4399;p48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0" name="Google Shape;4400;p48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1" name="Google Shape;4401;p48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2" name="Google Shape;4402;p48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3" name="Google Shape;4403;p48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4" name="Google Shape;4404;p48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5" name="Google Shape;4405;p48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6" name="Google Shape;4406;p48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4407" name="Google Shape;4407;p48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8" name="Google Shape;4408;p48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9" name="Google Shape;4409;p48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0" name="Google Shape;4410;p48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1" name="Google Shape;4411;p48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2" name="Google Shape;4412;p48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3" name="Google Shape;4413;p48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4" name="Google Shape;4414;p48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5" name="Google Shape;4415;p48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6" name="Google Shape;4416;p48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7" name="Google Shape;4417;p48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8" name="Google Shape;4418;p48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9" name="Google Shape;4419;p48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0" name="Google Shape;4420;p48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1" name="Google Shape;4421;p48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2" name="Google Shape;4422;p48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3" name="Google Shape;4423;p48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4424" name="Google Shape;4424;p48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5" name="Google Shape;4425;p48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6" name="Google Shape;4426;p48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7" name="Google Shape;4427;p48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8" name="Google Shape;4428;p48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9" name="Google Shape;4429;p48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0" name="Google Shape;4430;p48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1" name="Google Shape;4431;p48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2" name="Google Shape;4432;p48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3" name="Google Shape;4433;p48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4" name="Google Shape;4434;p48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5" name="Google Shape;4435;p48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6" name="Google Shape;4436;p48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7" name="Google Shape;4437;p48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8" name="Google Shape;4438;p48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9" name="Google Shape;4439;p48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0" name="Google Shape;4440;p48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4441" name="Google Shape;4441;p48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2" name="Google Shape;4442;p48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3" name="Google Shape;4443;p48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4" name="Google Shape;4444;p48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5" name="Google Shape;4445;p48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6" name="Google Shape;4446;p48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7" name="Google Shape;4447;p48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8" name="Google Shape;4448;p48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9" name="Google Shape;4449;p48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0" name="Google Shape;4450;p48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1" name="Google Shape;4451;p48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2" name="Google Shape;4452;p48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3" name="Google Shape;4453;p48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4" name="Google Shape;4454;p48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5" name="Google Shape;4455;p48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6" name="Google Shape;4456;p48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7" name="Google Shape;4457;p48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4458" name="Google Shape;4458;p48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9" name="Google Shape;4459;p48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0" name="Google Shape;4460;p48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1" name="Google Shape;4461;p48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2" name="Google Shape;4462;p48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3" name="Google Shape;4463;p48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4" name="Google Shape;4464;p48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5" name="Google Shape;4465;p48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6" name="Google Shape;4466;p48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7" name="Google Shape;4467;p48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8" name="Google Shape;4468;p48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9" name="Google Shape;4469;p48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0" name="Google Shape;4470;p48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1" name="Google Shape;4471;p48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2" name="Google Shape;4472;p48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3" name="Google Shape;4473;p48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4" name="Google Shape;4474;p48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4475" name="Google Shape;4475;p48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6" name="Google Shape;4476;p48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7" name="Google Shape;4477;p48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8" name="Google Shape;4478;p48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9" name="Google Shape;4479;p48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0" name="Google Shape;4480;p48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1" name="Google Shape;4481;p48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2" name="Google Shape;4482;p48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3" name="Google Shape;4483;p48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4" name="Google Shape;4484;p48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5" name="Google Shape;4485;p48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6" name="Google Shape;4486;p48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7" name="Google Shape;4487;p48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8" name="Google Shape;4488;p48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9" name="Google Shape;4489;p48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0" name="Google Shape;4490;p48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1" name="Google Shape;4491;p48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2" name="Google Shape;4492;p48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4493" name="Google Shape;4493;p48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4" name="Google Shape;4494;p48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5" name="Google Shape;4495;p48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6" name="Google Shape;4496;p48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7" name="Google Shape;4497;p48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8" name="Google Shape;4498;p48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9" name="Google Shape;4499;p48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0" name="Google Shape;4500;p48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1" name="Google Shape;4501;p48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2" name="Google Shape;4502;p48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3" name="Google Shape;4503;p48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4" name="Google Shape;4504;p48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5" name="Google Shape;4505;p48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6" name="Google Shape;4506;p48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7" name="Google Shape;4507;p48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8" name="Google Shape;4508;p48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9" name="Google Shape;4509;p48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4510" name="Google Shape;4510;p48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1" name="Google Shape;4511;p48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2" name="Google Shape;4512;p48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3" name="Google Shape;4513;p48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4" name="Google Shape;4514;p48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5" name="Google Shape;4515;p48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6" name="Google Shape;4516;p48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7" name="Google Shape;4517;p48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8" name="Google Shape;4518;p48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9" name="Google Shape;4519;p48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0" name="Google Shape;4520;p48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1" name="Google Shape;4521;p48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2" name="Google Shape;4522;p48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3" name="Google Shape;4523;p48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4" name="Google Shape;4524;p48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5" name="Google Shape;4525;p48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6" name="Google Shape;4526;p48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27" name="Google Shape;4527;p48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8" name="Google Shape;4528;p48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9" name="Google Shape;4529;p48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0" name="Google Shape;4530;p48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1" name="Google Shape;4531;p48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2" name="Google Shape;4532;p48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3" name="Google Shape;4533;p48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4" name="Google Shape;4534;p48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5" name="Google Shape;4535;p48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6" name="Google Shape;4536;p48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7" name="Google Shape;4537;p48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8" name="Google Shape;4538;p48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9" name="Google Shape;4539;p48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0" name="Google Shape;4540;p48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1" name="Google Shape;4541;p48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2" name="Google Shape;4542;p48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3" name="Google Shape;4543;p48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4" name="Google Shape;4544;p48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5" name="Google Shape;4545;p48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6" name="Google Shape;4546;p48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7" name="Google Shape;4547;p48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8" name="Google Shape;4548;p48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9" name="Google Shape;4549;p48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0" name="Google Shape;4550;p48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1" name="Google Shape;4551;p48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2" name="Google Shape;4552;p48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3" name="Google Shape;4553;p48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4" name="Google Shape;4554;p48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5" name="Google Shape;4555;p48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6" name="Google Shape;4556;p48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7" name="Google Shape;4557;p48"/>
          <p:cNvGrpSpPr/>
          <p:nvPr/>
        </p:nvGrpSpPr>
        <p:grpSpPr>
          <a:xfrm>
            <a:off x="7353972" y="2937150"/>
            <a:ext cx="1412160" cy="1611152"/>
            <a:chOff x="2602525" y="317054"/>
            <a:chExt cx="4174283" cy="4762495"/>
          </a:xfrm>
        </p:grpSpPr>
        <p:sp>
          <p:nvSpPr>
            <p:cNvPr id="4558" name="Google Shape;4558;p48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9" name="Google Shape;4559;p48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0" name="Google Shape;4560;p48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1" name="Google Shape;4561;p48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2" name="Google Shape;4562;p48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3" name="Google Shape;4563;p48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4" name="Google Shape;4564;p48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5" name="Google Shape;4565;p48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6" name="Google Shape;4566;p48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7" name="Google Shape;4567;p48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8" name="Google Shape;4568;p48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9" name="Google Shape;4569;p48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0" name="Google Shape;4570;p48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1" name="Google Shape;4571;p48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2" name="Google Shape;4572;p48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3" name="Google Shape;4573;p48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4" name="Google Shape;4574;p48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5" name="Google Shape;4575;p48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6" name="Google Shape;4576;p48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7" name="Google Shape;4577;p48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8" name="Google Shape;4578;p48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9" name="Google Shape;4579;p48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0" name="Google Shape;4580;p48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1" name="Google Shape;4581;p48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2" name="Google Shape;4582;p48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3" name="Google Shape;4583;p48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4" name="Google Shape;4584;p48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5" name="Google Shape;4585;p48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6" name="Google Shape;4586;p48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7" name="Google Shape;4587;p48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8" name="Google Shape;4588;p48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9" name="Google Shape;4589;p48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0" name="Google Shape;4590;p48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1" name="Google Shape;4591;p48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2" name="Google Shape;4592;p48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3" name="Google Shape;4593;p48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4" name="Google Shape;4594;p48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5" name="Google Shape;4595;p48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6" name="Google Shape;4596;p48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7" name="Google Shape;4597;p48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8" name="Google Shape;4598;p48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9" name="Google Shape;4599;p48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0" name="Google Shape;4600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1" name="Google Shape;4601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2" name="Google Shape;4602;p48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3" name="Google Shape;4603;p48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4" name="Google Shape;4604;p48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5" name="Google Shape;4605;p48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6" name="Google Shape;4606;p48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7" name="Google Shape;4607;p48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8" name="Google Shape;4608;p48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9" name="Google Shape;4609;p48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0" name="Google Shape;4610;p48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1" name="Google Shape;4611;p48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2" name="Google Shape;4612;p48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3" name="Google Shape;4613;p48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4" name="Google Shape;4614;p48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15" name="Google Shape;4615;p48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4616" name="Google Shape;4616;p48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4617" name="Google Shape;4617;p48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8" name="Google Shape;4618;p48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9" name="Google Shape;4619;p48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20" name="Google Shape;4620;p48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4621" name="Google Shape;4621;p48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2" name="Google Shape;4622;p48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23" name="Google Shape;4623;p48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4" name="Google Shape;4624;p48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5" name="Google Shape;4625;p48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6" name="Google Shape;4626;p48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7" name="Google Shape;4627;p48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8" name="Google Shape;4628;p48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9" name="Google Shape;4629;p48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0" name="Google Shape;4630;p48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1" name="Google Shape;4631;p48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2" name="Google Shape;4632;p48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3" name="Google Shape;4633;p48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4" name="Google Shape;4634;p48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5" name="Google Shape;4635;p48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6" name="Google Shape;4636;p48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7" name="Google Shape;4637;p48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8" name="Google Shape;4638;p48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9" name="Google Shape;4639;p48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0" name="Google Shape;4640;p48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1" name="Google Shape;4641;p48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2" name="Google Shape;4642;p48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3" name="Google Shape;4643;p48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4" name="Google Shape;4644;p48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5" name="Google Shape;4645;p48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6" name="Google Shape;4646;p48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7" name="Google Shape;4647;p48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8" name="Google Shape;4648;p48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9" name="Google Shape;4649;p48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0" name="Google Shape;4650;p48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1" name="Google Shape;4651;p48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2" name="Google Shape;4652;p48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3" name="Google Shape;4653;p48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4" name="Google Shape;4654;p48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5" name="Google Shape;4655;p48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6" name="Google Shape;4656;p48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7" name="Google Shape;4657;p48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8" name="Google Shape;4658;p48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9" name="Google Shape;4659;p48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0" name="Google Shape;4660;p48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1" name="Google Shape;4661;p48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2" name="Google Shape;4662;p48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3" name="Google Shape;4663;p48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4" name="Google Shape;4664;p48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5" name="Google Shape;4665;p48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6" name="Google Shape;4666;p48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7" name="Google Shape;4667;p48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8" name="Google Shape;4668;p48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9" name="Google Shape;4669;p48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0" name="Google Shape;4670;p48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1" name="Google Shape;4671;p48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2" name="Google Shape;4672;p48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3" name="Google Shape;4673;p48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4" name="Google Shape;4674;p48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5" name="Google Shape;4675;p48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6" name="Google Shape;4676;p48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7" name="Google Shape;4677;p48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8" name="Google Shape;4678;p48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9" name="Google Shape;4679;p48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0" name="Google Shape;4680;p48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1" name="Google Shape;4681;p48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2" name="Google Shape;4682;p48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3" name="Google Shape;4683;p48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4" name="Google Shape;4684;p48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5" name="Google Shape;4685;p48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6" name="Google Shape;4686;p48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87" name="Google Shape;4687;p48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4688" name="Google Shape;4688;p48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4689" name="Google Shape;4689;p48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0" name="Google Shape;4690;p48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1" name="Google Shape;4691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2" name="Google Shape;4692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3" name="Google Shape;4693;p48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94" name="Google Shape;4694;p48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5" name="Google Shape;4695;p48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6" name="Google Shape;4696;p48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697" name="Google Shape;4697;p48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8" name="Google Shape;4698;p48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9" name="Google Shape;4699;p48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0" name="Google Shape;4700;p48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1" name="Google Shape;4701;p48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2" name="Google Shape;4702;p48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3" name="Google Shape;4703;p48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4704" name="Google Shape;4704;p48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210000" y="171237"/>
            <a:ext cx="6547858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Azure Functions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172754" y="1458772"/>
            <a:ext cx="479621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/>
              <a:t>Azure Functions</a:t>
            </a:r>
            <a:r>
              <a:rPr lang="en-US" dirty="0"/>
              <a:t> is one of the quickest and easiest way to get your code running in Azure while maintaining a cost-effective and serverless model.</a:t>
            </a:r>
          </a:p>
          <a:p>
            <a:r>
              <a:rPr lang="en-US" dirty="0"/>
              <a:t>Supports C#, </a:t>
            </a:r>
            <a:r>
              <a:rPr lang="en-US" dirty="0" err="1"/>
              <a:t>Javascript</a:t>
            </a:r>
            <a:r>
              <a:rPr lang="en-US" dirty="0"/>
              <a:t>, Python, Java (and other languages) out of the box</a:t>
            </a:r>
          </a:p>
          <a:p>
            <a:r>
              <a:rPr lang="en-US" dirty="0"/>
              <a:t>Requires no infrastructure and can integrate with many third-party services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2529" name="Google Shape;2529;p47"/>
          <p:cNvGrpSpPr/>
          <p:nvPr/>
        </p:nvGrpSpPr>
        <p:grpSpPr>
          <a:xfrm>
            <a:off x="2343926" y="272752"/>
            <a:ext cx="1782756" cy="1850564"/>
            <a:chOff x="2012475" y="393272"/>
            <a:chExt cx="4440240" cy="4609126"/>
          </a:xfrm>
        </p:grpSpPr>
        <p:sp>
          <p:nvSpPr>
            <p:cNvPr id="2530" name="Google Shape;2530;p4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4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4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4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4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4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4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4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4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4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4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4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4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4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4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4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4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4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4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4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4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4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4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4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4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4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4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4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4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4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4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4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4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4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4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4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4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4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4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4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4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4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4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4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4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4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4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4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4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4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4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4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4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4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4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4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4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4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4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4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4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4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4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4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4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4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4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4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4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4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4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4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4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4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4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4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4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4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4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4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4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4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4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4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4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4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4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4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4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4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4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4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3" name="Google Shape;2623;p47"/>
          <p:cNvGrpSpPr/>
          <p:nvPr/>
        </p:nvGrpSpPr>
        <p:grpSpPr>
          <a:xfrm>
            <a:off x="4562360" y="368824"/>
            <a:ext cx="1641691" cy="1754492"/>
            <a:chOff x="1926580" y="602477"/>
            <a:chExt cx="4456273" cy="4762466"/>
          </a:xfrm>
        </p:grpSpPr>
        <p:sp>
          <p:nvSpPr>
            <p:cNvPr id="2624" name="Google Shape;2624;p4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4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4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4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4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4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4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4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4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4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4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4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4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4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4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4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4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4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4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4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4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4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4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4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4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4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4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4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4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4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4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4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47"/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4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4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4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4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4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4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4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4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4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4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4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4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4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4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4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4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4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4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4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4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4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4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4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4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4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4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4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4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4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4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4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4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4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4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4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4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4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4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4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4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4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4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4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4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4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4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4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4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4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4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4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4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4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4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4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4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4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4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4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4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4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47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4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4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4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4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47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47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47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47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47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4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0" name="Google Shape;2730;p4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4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4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4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4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6" name="Google Shape;2736;p4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7" name="Google Shape;2737;p4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4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9" name="Google Shape;2739;p4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4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1" name="Google Shape;2741;p4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2" name="Google Shape;2742;p4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p4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4" name="Google Shape;2744;p4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4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4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p4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4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p4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4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4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4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4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4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4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4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4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4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4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4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4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4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4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4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4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4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4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4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4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70" name="Google Shape;2770;p4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771" name="Google Shape;2771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2" name="Google Shape;2772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3" name="Google Shape;2773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4" name="Google Shape;2774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5" name="Google Shape;2775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76" name="Google Shape;2776;p47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47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8" name="Google Shape;2778;p47"/>
          <p:cNvGrpSpPr/>
          <p:nvPr/>
        </p:nvGrpSpPr>
        <p:grpSpPr>
          <a:xfrm>
            <a:off x="7020695" y="311246"/>
            <a:ext cx="1782593" cy="1812070"/>
            <a:chOff x="2011725" y="44285"/>
            <a:chExt cx="4684870" cy="4762340"/>
          </a:xfrm>
        </p:grpSpPr>
        <p:grpSp>
          <p:nvGrpSpPr>
            <p:cNvPr id="2779" name="Google Shape;2779;p47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2780" name="Google Shape;2780;p47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1" name="Google Shape;2781;p47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2" name="Google Shape;2782;p47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3" name="Google Shape;2783;p47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4" name="Google Shape;2784;p47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5" name="Google Shape;2785;p47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6" name="Google Shape;2786;p47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7" name="Google Shape;2787;p47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8" name="Google Shape;2788;p47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9" name="Google Shape;2789;p47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0" name="Google Shape;2790;p47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1" name="Google Shape;2791;p47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2" name="Google Shape;2792;p47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3" name="Google Shape;2793;p47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4" name="Google Shape;2794;p47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5" name="Google Shape;2795;p47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6" name="Google Shape;2796;p47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7" name="Google Shape;2797;p47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8" name="Google Shape;2798;p47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9" name="Google Shape;2799;p47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0" name="Google Shape;2800;p47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1" name="Google Shape;2801;p47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2" name="Google Shape;2802;p47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3" name="Google Shape;2803;p47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4" name="Google Shape;2804;p47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5" name="Google Shape;2805;p47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6" name="Google Shape;2806;p47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7" name="Google Shape;2807;p47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8" name="Google Shape;2808;p47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9" name="Google Shape;2809;p47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0" name="Google Shape;2810;p47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1" name="Google Shape;2811;p47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2" name="Google Shape;2812;p47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3" name="Google Shape;2813;p47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4" name="Google Shape;2814;p47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5" name="Google Shape;2815;p47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6" name="Google Shape;2816;p47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7" name="Google Shape;2817;p47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8" name="Google Shape;2818;p47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9" name="Google Shape;2819;p47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0" name="Google Shape;2820;p47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1" name="Google Shape;2821;p47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47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3" name="Google Shape;2823;p47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4" name="Google Shape;2824;p47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47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47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47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47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47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0" name="Google Shape;2830;p47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1" name="Google Shape;2831;p47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2" name="Google Shape;2832;p47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3" name="Google Shape;2833;p47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4" name="Google Shape;2834;p47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5" name="Google Shape;2835;p47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6" name="Google Shape;2836;p47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7" name="Google Shape;2837;p47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8" name="Google Shape;2838;p47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9" name="Google Shape;2839;p47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0" name="Google Shape;2840;p47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47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47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47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4" name="Google Shape;2844;p47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5" name="Google Shape;2845;p47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6" name="Google Shape;2846;p47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7" name="Google Shape;2847;p47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8" name="Google Shape;2848;p47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9" name="Google Shape;2849;p47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0" name="Google Shape;2850;p47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1" name="Google Shape;2851;p47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2" name="Google Shape;2852;p47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3" name="Google Shape;2853;p47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4" name="Google Shape;2854;p47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5" name="Google Shape;2855;p47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6" name="Google Shape;2856;p47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7" name="Google Shape;2857;p47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8" name="Google Shape;2858;p47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9" name="Google Shape;2859;p47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0" name="Google Shape;2860;p47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1" name="Google Shape;2861;p47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2" name="Google Shape;2862;p47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3" name="Google Shape;2863;p47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4" name="Google Shape;2864;p47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5" name="Google Shape;2865;p47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6" name="Google Shape;2866;p47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7" name="Google Shape;2867;p47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8" name="Google Shape;2868;p47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9" name="Google Shape;2869;p47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0" name="Google Shape;2870;p47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1" name="Google Shape;2871;p47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2" name="Google Shape;2872;p47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3" name="Google Shape;2873;p47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4" name="Google Shape;2874;p47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5" name="Google Shape;2875;p47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6" name="Google Shape;2876;p47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7" name="Google Shape;2877;p47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8" name="Google Shape;2878;p47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9" name="Google Shape;2879;p47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47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1" name="Google Shape;2881;p47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2" name="Google Shape;2882;p47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47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4" name="Google Shape;2884;p47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5" name="Google Shape;2885;p47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47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87" name="Google Shape;2887;p47"/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8" name="Google Shape;2888;p47"/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9" name="Google Shape;2889;p47"/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0" name="Google Shape;2890;p47"/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1" name="Google Shape;2891;p47"/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2" name="Google Shape;2892;p47"/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3" name="Google Shape;2893;p47"/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4" name="Google Shape;2894;p47"/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Google Shape;2895;p47"/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p47"/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7" name="Google Shape;2897;p47"/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47"/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9" name="Google Shape;2899;p47"/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0" name="Google Shape;2900;p47"/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1" name="Google Shape;2901;p47"/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2" name="Google Shape;2902;p47"/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3" name="Google Shape;2903;p47"/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4" name="Google Shape;2904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5" name="Google Shape;2905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6" name="Google Shape;2906;p47"/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7" name="Google Shape;2907;p47"/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8" name="Google Shape;2908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9" name="Google Shape;2909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0" name="Google Shape;2910;p47"/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1" name="Google Shape;2911;p47"/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2" name="Google Shape;2912;p47"/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3" name="Google Shape;2913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4" name="Google Shape;2914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5" name="Google Shape;2915;p47"/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6" name="Google Shape;2916;p47"/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7" name="Google Shape;2917;p47"/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8" name="Google Shape;2918;p47"/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9" name="Google Shape;2919;p47"/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0" name="Google Shape;2920;p47"/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1" name="Google Shape;2921;p47"/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2" name="Google Shape;2922;p47"/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3" name="Google Shape;2923;p47"/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4" name="Google Shape;2924;p47"/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5" name="Google Shape;2925;p47"/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6" name="Google Shape;2926;p47"/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7" name="Google Shape;2927;p47"/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8" name="Google Shape;2928;p47"/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9" name="Google Shape;2929;p47"/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0" name="Google Shape;2930;p47"/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1" name="Google Shape;2931;p47"/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2" name="Google Shape;2932;p47"/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3" name="Google Shape;2933;p47"/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4" name="Google Shape;2934;p47"/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5" name="Google Shape;2935;p47"/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6" name="Google Shape;2936;p47"/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7" name="Google Shape;2937;p47"/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8" name="Google Shape;2938;p47"/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9" name="Google Shape;2939;p47"/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0" name="Google Shape;2940;p47"/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1" name="Google Shape;2941;p47"/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2" name="Google Shape;2942;p47"/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3" name="Google Shape;2943;p47"/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4" name="Google Shape;2944;p47"/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47"/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6" name="Google Shape;2946;p47"/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7" name="Google Shape;2947;p47"/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8" name="Google Shape;2948;p47"/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9" name="Google Shape;2949;p47"/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0" name="Google Shape;2950;p47"/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1" name="Google Shape;2951;p47"/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2" name="Google Shape;2952;p47"/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3" name="Google Shape;2953;p47"/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4" name="Google Shape;2954;p47"/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5" name="Google Shape;2955;p47"/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6" name="Google Shape;2956;p47"/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7" name="Google Shape;2957;p47"/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8" name="Google Shape;2958;p47"/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9" name="Google Shape;2959;p47"/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0" name="Google Shape;2960;p47"/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1" name="Google Shape;2961;p47"/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2" name="Google Shape;2962;p47"/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3" name="Google Shape;2963;p47"/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4" name="Google Shape;2964;p47"/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5" name="Google Shape;2965;p47"/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6" name="Google Shape;2966;p47"/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7" name="Google Shape;2967;p47"/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8" name="Google Shape;2968;p47"/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9" name="Google Shape;2969;p47"/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0" name="Google Shape;2970;p47"/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1" name="Google Shape;2971;p47"/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2" name="Google Shape;2972;p47"/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3" name="Google Shape;2973;p47"/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4" name="Google Shape;2974;p47"/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5" name="Google Shape;2975;p47"/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6" name="Google Shape;2976;p47"/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7" name="Google Shape;2977;p47"/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8" name="Google Shape;2978;p47"/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9" name="Google Shape;2979;p47"/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47"/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1" name="Google Shape;2981;p47"/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2" name="Google Shape;2982;p47"/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3" name="Google Shape;2983;p47"/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4" name="Google Shape;2984;p47"/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5" name="Google Shape;2985;p47"/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6" name="Google Shape;2986;p47"/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7" name="Google Shape;2987;p47"/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8" name="Google Shape;2988;p47"/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9" name="Google Shape;2989;p47"/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0" name="Google Shape;2990;p47"/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1" name="Google Shape;2991;p47"/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2" name="Google Shape;2992;p47"/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3" name="Google Shape;2993;p47"/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4" name="Google Shape;2994;p47"/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5" name="Google Shape;2995;p47"/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6" name="Google Shape;2996;p47"/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7" name="Google Shape;2997;p47"/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0" name="Google Shape;3010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4" name="Google Shape;3014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28" name="Google Shape;3028;p47"/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3029" name="Google Shape;3029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4" name="Google Shape;3034;p47"/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3035" name="Google Shape;3035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6" name="Google Shape;3036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0" name="Google Shape;3040;p47"/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42" name="Google Shape;3042;p47"/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3043" name="Google Shape;304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8" name="Google Shape;3048;p47"/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0" name="Google Shape;3050;p47"/>
          <p:cNvGrpSpPr/>
          <p:nvPr/>
        </p:nvGrpSpPr>
        <p:grpSpPr>
          <a:xfrm>
            <a:off x="2531557" y="3196864"/>
            <a:ext cx="1407493" cy="1561147"/>
            <a:chOff x="2152750" y="190500"/>
            <a:chExt cx="4293756" cy="4762499"/>
          </a:xfrm>
        </p:grpSpPr>
        <p:sp>
          <p:nvSpPr>
            <p:cNvPr id="3051" name="Google Shape;3051;p47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25" name="Google Shape;3125;p47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126" name="Google Shape;3126;p47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47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47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47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47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47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47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47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47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5" name="Google Shape;3135;p47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136" name="Google Shape;3136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41" name="Google Shape;3141;p47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9" name="Google Shape;3159;p47"/>
          <p:cNvGrpSpPr/>
          <p:nvPr/>
        </p:nvGrpSpPr>
        <p:grpSpPr>
          <a:xfrm>
            <a:off x="4562440" y="2924958"/>
            <a:ext cx="1641530" cy="1833054"/>
            <a:chOff x="2152775" y="305709"/>
            <a:chExt cx="4264823" cy="4762415"/>
          </a:xfrm>
        </p:grpSpPr>
        <p:grpSp>
          <p:nvGrpSpPr>
            <p:cNvPr id="3160" name="Google Shape;3160;p4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3161" name="Google Shape;3161;p4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4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4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4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4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4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4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4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4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4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4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4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4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4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4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4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4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8" name="Google Shape;3178;p4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3179" name="Google Shape;3179;p4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4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4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4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4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4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4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4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4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4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9" name="Google Shape;3189;p4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4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4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4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4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4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5" name="Google Shape;3195;p4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3196" name="Google Shape;3196;p4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4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4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4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4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4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4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4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4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4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4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4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4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4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4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4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2" name="Google Shape;3212;p4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3213" name="Google Shape;3213;p4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4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4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4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4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4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4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4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4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4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4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4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4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4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4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4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9" name="Google Shape;3229;p4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3230" name="Google Shape;3230;p4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4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4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4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4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4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4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4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4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4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4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4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4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4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4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4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6" name="Google Shape;3246;p4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3247" name="Google Shape;3247;p4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4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4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4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4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4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4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4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4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4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4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4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4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4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4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4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3" name="Google Shape;3263;p4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3264" name="Google Shape;3264;p4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4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4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4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4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4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4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4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4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4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4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4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4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4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4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4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80" name="Google Shape;3280;p4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5" name="Google Shape;3285;p4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3286" name="Google Shape;3286;p4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4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4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4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4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4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4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4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4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4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4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4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8" name="Google Shape;3298;p4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9" name="Google Shape;3299;p4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4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4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2" name="Google Shape;3302;p4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303" name="Google Shape;3303;p4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4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4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4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4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4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4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4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4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4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4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4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4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4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4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4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9" name="Google Shape;3319;p4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320" name="Google Shape;3320;p4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1" name="Google Shape;3321;p4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2" name="Google Shape;3322;p4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4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4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4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4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4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4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4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4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4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4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4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4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4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6" name="Google Shape;3336;p4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337" name="Google Shape;3337;p4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4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4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4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4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4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4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4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4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4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4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4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4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4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4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4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3" name="Google Shape;3353;p4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354" name="Google Shape;3354;p4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4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4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4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4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4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4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4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4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4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4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4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4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4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4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4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0" name="Google Shape;3370;p4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371" name="Google Shape;3371;p4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4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4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4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4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4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4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4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4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4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4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4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4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4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5" name="Google Shape;3385;p4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6" name="Google Shape;3386;p4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7" name="Google Shape;3387;p4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388" name="Google Shape;3388;p4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9" name="Google Shape;3389;p4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4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1" name="Google Shape;3391;p4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2" name="Google Shape;3392;p4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3" name="Google Shape;3393;p4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4" name="Google Shape;3394;p4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5" name="Google Shape;3395;p4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4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7" name="Google Shape;3397;p4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8" name="Google Shape;3398;p4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4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0" name="Google Shape;3400;p4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1" name="Google Shape;3401;p4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4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3" name="Google Shape;3403;p4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4" name="Google Shape;3404;p4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3405" name="Google Shape;3405;p4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6" name="Google Shape;3406;p4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4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4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4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4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4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4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4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4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4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6" name="Google Shape;3416;p4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7" name="Google Shape;3417;p4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4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4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4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1" name="Google Shape;3421;p4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3422" name="Google Shape;3422;p4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4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4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4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4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4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4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4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4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4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4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4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4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4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4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4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8" name="Google Shape;3438;p4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3439" name="Google Shape;3439;p4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0" name="Google Shape;3440;p4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1" name="Google Shape;3441;p4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4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4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4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5" name="Google Shape;3445;p4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6" name="Google Shape;3446;p4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4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4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4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4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4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4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4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4" name="Google Shape;3454;p4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5" name="Google Shape;3455;p4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3456" name="Google Shape;3456;p4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7" name="Google Shape;3457;p4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8" name="Google Shape;3458;p4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9" name="Google Shape;3459;p4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4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1" name="Google Shape;3461;p4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2" name="Google Shape;3462;p4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4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4" name="Google Shape;3464;p4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5" name="Google Shape;3465;p4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6" name="Google Shape;3466;p4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7" name="Google Shape;3467;p4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8" name="Google Shape;3468;p4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9" name="Google Shape;3469;p4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0" name="Google Shape;3470;p4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1" name="Google Shape;3471;p4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2" name="Google Shape;3472;p4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3473" name="Google Shape;3473;p4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4" name="Google Shape;3474;p4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5" name="Google Shape;3475;p4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6" name="Google Shape;3476;p4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7" name="Google Shape;3477;p4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8" name="Google Shape;3478;p4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9" name="Google Shape;3479;p4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0" name="Google Shape;3480;p4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1" name="Google Shape;3481;p4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2" name="Google Shape;3482;p4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3" name="Google Shape;3483;p4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4" name="Google Shape;3484;p4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4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4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4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4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9" name="Google Shape;3489;p4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3490" name="Google Shape;3490;p4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4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4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4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4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4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4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4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4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4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4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4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4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4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4" name="Google Shape;3504;p4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5" name="Google Shape;3505;p4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6" name="Google Shape;3506;p4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3507" name="Google Shape;3507;p4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8" name="Google Shape;3508;p4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4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0" name="Google Shape;3510;p4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1" name="Google Shape;3511;p4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4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3" name="Google Shape;3513;p4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4" name="Google Shape;3514;p4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5" name="Google Shape;3515;p4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6" name="Google Shape;3516;p4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7" name="Google Shape;3517;p4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8" name="Google Shape;3518;p4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9" name="Google Shape;3519;p4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0" name="Google Shape;3520;p4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1" name="Google Shape;3521;p4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2" name="Google Shape;3522;p4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3" name="Google Shape;3523;p4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3524" name="Google Shape;3524;p4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5" name="Google Shape;3525;p4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4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7" name="Google Shape;3527;p4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8" name="Google Shape;3528;p4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4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4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4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2" name="Google Shape;3532;p4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4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4" name="Google Shape;3534;p4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5" name="Google Shape;3535;p4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6" name="Google Shape;3536;p4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4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8" name="Google Shape;3538;p4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9" name="Google Shape;3539;p4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0" name="Google Shape;3540;p4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3541" name="Google Shape;3541;p4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2" name="Google Shape;3542;p4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3" name="Google Shape;3543;p4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4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5" name="Google Shape;3545;p4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4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7" name="Google Shape;3547;p4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8" name="Google Shape;3548;p4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9" name="Google Shape;3549;p4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4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1" name="Google Shape;3551;p4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2" name="Google Shape;3552;p4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3" name="Google Shape;3553;p4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4" name="Google Shape;3554;p4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5" name="Google Shape;3555;p4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6" name="Google Shape;3556;p4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7" name="Google Shape;3557;p4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3558" name="Google Shape;3558;p4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9" name="Google Shape;3559;p4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0" name="Google Shape;3560;p4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1" name="Google Shape;3561;p4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2" name="Google Shape;3562;p4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3" name="Google Shape;3563;p4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4" name="Google Shape;3564;p4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5" name="Google Shape;3565;p4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6" name="Google Shape;3566;p4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7" name="Google Shape;3567;p4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8" name="Google Shape;3568;p4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9" name="Google Shape;3569;p4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0" name="Google Shape;3570;p4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1" name="Google Shape;3571;p4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2" name="Google Shape;3572;p4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3" name="Google Shape;3573;p4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4" name="Google Shape;3574;p4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575" name="Google Shape;3575;p4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6" name="Google Shape;3576;p4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7" name="Google Shape;3577;p4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8" name="Google Shape;3578;p4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4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4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4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4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4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4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4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4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4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4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4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4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1" name="Google Shape;3591;p4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4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3" name="Google Shape;3593;p4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4" name="Google Shape;3594;p4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5" name="Google Shape;3595;p4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6" name="Google Shape;3596;p4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7" name="Google Shape;3597;p4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8" name="Google Shape;3598;p4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4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4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4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4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4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4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4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4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4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4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4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4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4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2" name="Google Shape;3612;p4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4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4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4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6" name="Google Shape;3616;p4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7" name="Google Shape;3617;p4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8" name="Google Shape;3618;p4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9" name="Google Shape;3619;p4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0" name="Google Shape;3620;p4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1" name="Google Shape;3621;p4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2" name="Google Shape;3622;p4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3" name="Google Shape;3623;p4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4" name="Google Shape;3624;p4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5" name="Google Shape;3625;p4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6" name="Google Shape;3626;p4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7" name="Google Shape;3627;p4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8" name="Google Shape;3628;p4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9" name="Google Shape;3629;p4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0" name="Google Shape;3630;p4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1" name="Google Shape;3631;p4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2" name="Google Shape;3632;p4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3" name="Google Shape;3633;p4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4" name="Google Shape;3634;p4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5" name="Google Shape;3635;p4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6" name="Google Shape;3636;p4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7" name="Google Shape;3637;p4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8" name="Google Shape;3638;p4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9" name="Google Shape;3639;p4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0" name="Google Shape;3640;p4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1" name="Google Shape;3641;p4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2" name="Google Shape;3642;p4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3" name="Google Shape;3643;p4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4" name="Google Shape;3644;p4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4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4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4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4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4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0" name="Google Shape;3650;p4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1" name="Google Shape;3651;p4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2" name="Google Shape;3652;p4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3" name="Google Shape;3653;p4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4" name="Google Shape;3654;p4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5" name="Google Shape;3655;p4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4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4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4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4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4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4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4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4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4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4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6" name="Google Shape;3666;p4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667" name="Google Shape;3667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2" name="Google Shape;3672;p4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673" name="Google Shape;367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8" name="Google Shape;3678;p4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9" name="Google Shape;3679;p4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0" name="Google Shape;3680;p47"/>
          <p:cNvGrpSpPr/>
          <p:nvPr/>
        </p:nvGrpSpPr>
        <p:grpSpPr>
          <a:xfrm>
            <a:off x="7208207" y="3113988"/>
            <a:ext cx="1407570" cy="1644023"/>
            <a:chOff x="2533225" y="322726"/>
            <a:chExt cx="4077549" cy="4762523"/>
          </a:xfrm>
        </p:grpSpPr>
        <p:sp>
          <p:nvSpPr>
            <p:cNvPr id="3681" name="Google Shape;3681;p47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2" name="Google Shape;3682;p47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3" name="Google Shape;3683;p47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4" name="Google Shape;3684;p47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5" name="Google Shape;3685;p47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6" name="Google Shape;3686;p47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7" name="Google Shape;3687;p47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8" name="Google Shape;3688;p47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9" name="Google Shape;3689;p47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0" name="Google Shape;3690;p47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1" name="Google Shape;3691;p47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2" name="Google Shape;3692;p47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3" name="Google Shape;3693;p47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4" name="Google Shape;3694;p47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5" name="Google Shape;3695;p47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6" name="Google Shape;3696;p47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7" name="Google Shape;3697;p47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8" name="Google Shape;3698;p47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9" name="Google Shape;3699;p47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0" name="Google Shape;3700;p47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1" name="Google Shape;3701;p47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2" name="Google Shape;3702;p47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3" name="Google Shape;3703;p47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4" name="Google Shape;3704;p47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5" name="Google Shape;3705;p47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6" name="Google Shape;3706;p47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7" name="Google Shape;3707;p47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8" name="Google Shape;3708;p47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9" name="Google Shape;3709;p47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0" name="Google Shape;3710;p47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1" name="Google Shape;3711;p47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2" name="Google Shape;3712;p47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3" name="Google Shape;3713;p47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4" name="Google Shape;3714;p47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5" name="Google Shape;3715;p47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6" name="Google Shape;3716;p47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7" name="Google Shape;3717;p47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8" name="Google Shape;3718;p47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9" name="Google Shape;3719;p47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0" name="Google Shape;3720;p47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1" name="Google Shape;3721;p47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2" name="Google Shape;3722;p47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3" name="Google Shape;3723;p47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4" name="Google Shape;3724;p47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3725" name="Google Shape;3725;p47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6" name="Google Shape;3726;p47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7" name="Google Shape;3727;p47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8" name="Google Shape;3728;p47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9" name="Google Shape;3729;p47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0" name="Google Shape;3730;p47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1" name="Google Shape;3731;p47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2" name="Google Shape;3732;p47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3" name="Google Shape;3733;p47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4" name="Google Shape;3734;p47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5" name="Google Shape;3735;p47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6" name="Google Shape;3736;p47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7" name="Google Shape;3737;p47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8" name="Google Shape;3738;p47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9" name="Google Shape;3739;p47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47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1" name="Google Shape;3741;p47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2" name="Google Shape;3742;p47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3" name="Google Shape;3743;p47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4" name="Google Shape;3744;p47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5" name="Google Shape;3745;p47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6" name="Google Shape;3746;p47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7" name="Google Shape;3747;p47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8" name="Google Shape;3748;p47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9" name="Google Shape;3749;p47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0" name="Google Shape;3750;p47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1" name="Google Shape;3751;p47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2" name="Google Shape;3752;p47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3" name="Google Shape;3753;p47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4" name="Google Shape;3754;p47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5" name="Google Shape;3755;p47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6" name="Google Shape;3756;p47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7" name="Google Shape;3757;p47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8" name="Google Shape;3758;p47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9" name="Google Shape;3759;p47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0" name="Google Shape;3760;p47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1" name="Google Shape;3761;p47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2" name="Google Shape;3762;p47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3" name="Google Shape;3763;p47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47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47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47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7" name="Google Shape;3767;p47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8" name="Google Shape;3768;p47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9" name="Google Shape;3769;p47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0" name="Google Shape;3770;p47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1" name="Google Shape;3771;p47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2" name="Google Shape;3772;p47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3" name="Google Shape;3773;p47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4" name="Google Shape;3774;p47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5" name="Google Shape;3775;p47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6" name="Google Shape;3776;p47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7" name="Google Shape;3777;p47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8" name="Google Shape;3778;p47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9" name="Google Shape;3779;p47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0" name="Google Shape;3780;p47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1" name="Google Shape;3781;p47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2" name="Google Shape;3782;p47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3" name="Google Shape;3783;p47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4" name="Google Shape;3784;p47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3785" name="Google Shape;3785;p47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6" name="Google Shape;3786;p47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7" name="Google Shape;3787;p47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8" name="Google Shape;3788;p47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9" name="Google Shape;3789;p47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0" name="Google Shape;3790;p47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1" name="Google Shape;3791;p47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2" name="Google Shape;3792;p47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3" name="Google Shape;3793;p47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4" name="Google Shape;3794;p47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5" name="Google Shape;3795;p47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6" name="Google Shape;3796;p47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7" name="Google Shape;3797;p47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8" name="Google Shape;3798;p47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9" name="Google Shape;3799;p47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0" name="Google Shape;3800;p47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1" name="Google Shape;3801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2" name="Google Shape;3802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3" name="Google Shape;3803;p47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4" name="Google Shape;3804;p47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05" name="Google Shape;3805;p47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6" name="Google Shape;3806;p47"/>
            <p:cNvSpPr/>
            <p:nvPr/>
          </p:nvSpPr>
          <p:spPr>
            <a:xfrm>
              <a:off x="6274476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7" name="Google Shape;3807;p47"/>
            <p:cNvSpPr/>
            <p:nvPr/>
          </p:nvSpPr>
          <p:spPr>
            <a:xfrm>
              <a:off x="6256990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8" name="Google Shape;3808;p47"/>
            <p:cNvSpPr/>
            <p:nvPr/>
          </p:nvSpPr>
          <p:spPr>
            <a:xfrm>
              <a:off x="6322845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9" name="Google Shape;3809;p47"/>
            <p:cNvSpPr/>
            <p:nvPr/>
          </p:nvSpPr>
          <p:spPr>
            <a:xfrm>
              <a:off x="3417840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0" name="Google Shape;3810;p47"/>
            <p:cNvSpPr/>
            <p:nvPr/>
          </p:nvSpPr>
          <p:spPr>
            <a:xfrm>
              <a:off x="3400355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1" name="Google Shape;3811;p47"/>
            <p:cNvSpPr/>
            <p:nvPr/>
          </p:nvSpPr>
          <p:spPr>
            <a:xfrm>
              <a:off x="3456326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0999" y="624650"/>
            <a:ext cx="1940109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Other Technologies</a:t>
            </a:r>
            <a:endParaRPr sz="2400" dirty="0"/>
          </a:p>
        </p:txBody>
      </p:sp>
      <p:sp>
        <p:nvSpPr>
          <p:cNvPr id="3813" name="Google Shape;3813;p47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Barlow Light"/>
                <a:ea typeface="Barlow Light"/>
                <a:cs typeface="Barlow Light"/>
                <a:sym typeface="Barlow Light"/>
              </a:rPr>
              <a:t>We will interact with quite a few Azure Services along the journey.</a:t>
            </a:r>
            <a:endParaRPr sz="1200" dirty="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3145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9" name="Google Shape;4709;p4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4710" name="Google Shape;4710;p4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711" name="Google Shape;4711;p4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2" name="Google Shape;4712;p4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3" name="Google Shape;4713;p4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4" name="Google Shape;4714;p4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5" name="Google Shape;4715;p4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6" name="Google Shape;4716;p4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17" name="Google Shape;4717;p4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718" name="Google Shape;4718;p4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9" name="Google Shape;4719;p4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0" name="Google Shape;4720;p4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721" name="Google Shape;4721;p4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2" name="Google Shape;4722;p4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23" name="Google Shape;4723;p4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24" name="Google Shape;4724;p4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25" name="Google Shape;4725;p4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726" name="Google Shape;4726;p4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7" name="Google Shape;4727;p4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8" name="Google Shape;4728;p4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9" name="Google Shape;4729;p4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730" name="Google Shape;4730;p4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1" name="Google Shape;4731;p4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2" name="Google Shape;4732;p4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3" name="Google Shape;4733;p4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34" name="Google Shape;4734;p4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35" name="Google Shape;4735;p4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736" name="Google Shape;4736;p4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7" name="Google Shape;4737;p4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8" name="Google Shape;4738;p4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9" name="Google Shape;4739;p4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0" name="Google Shape;4740;p4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1" name="Google Shape;4741;p4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2" name="Google Shape;4742;p4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3" name="Google Shape;4743;p4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4" name="Google Shape;4744;p4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5" name="Google Shape;4745;p4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6" name="Google Shape;4746;p4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7" name="Google Shape;4747;p4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8" name="Google Shape;4748;p4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9" name="Google Shape;4749;p4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0" name="Google Shape;4750;p4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1" name="Google Shape;4751;p4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2" name="Google Shape;4752;p4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3" name="Google Shape;4753;p4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4" name="Google Shape;4754;p4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5" name="Google Shape;4755;p4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6" name="Google Shape;4756;p4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757" name="Google Shape;4757;p4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8" name="Google Shape;4758;p4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9" name="Google Shape;4759;p4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760" name="Google Shape;4760;p4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1" name="Google Shape;4761;p4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2" name="Google Shape;4762;p4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3" name="Google Shape;4763;p4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764" name="Google Shape;4764;p4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5" name="Google Shape;4765;p4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6" name="Google Shape;4766;p4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7" name="Google Shape;4767;p4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768" name="Google Shape;4768;p4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9" name="Google Shape;4769;p4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0" name="Google Shape;4770;p4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1" name="Google Shape;4771;p4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72" name="Google Shape;4772;p4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3" name="Google Shape;4773;p4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4" name="Google Shape;4774;p4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5" name="Google Shape;4775;p4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76" name="Google Shape;4776;p4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777" name="Google Shape;4777;p4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8" name="Google Shape;4778;p4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79" name="Google Shape;4779;p4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780" name="Google Shape;478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1" name="Google Shape;478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2" name="Google Shape;4782;p4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783" name="Google Shape;4783;p4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4" name="Google Shape;4784;p4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5" name="Google Shape;4785;p4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786" name="Google Shape;4786;p4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7" name="Google Shape;4787;p4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8" name="Google Shape;4788;p4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789" name="Google Shape;4789;p4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0" name="Google Shape;4790;p4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1" name="Google Shape;4791;p4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2" name="Google Shape;4792;p4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3" name="Google Shape;4793;p4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794" name="Google Shape;4794;p4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5" name="Google Shape;4795;p4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6" name="Google Shape;4796;p4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797" name="Google Shape;4797;p4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8" name="Google Shape;4798;p4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9" name="Google Shape;4799;p4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00" name="Google Shape;4800;p4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01" name="Google Shape;4801;p4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4802" name="Google Shape;4802;p4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3" name="Google Shape;4803;p4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04" name="Google Shape;4804;p4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805" name="Google Shape;4805;p4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6" name="Google Shape;4806;p4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7" name="Google Shape;4807;p4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8" name="Google Shape;4808;p4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9" name="Google Shape;4809;p4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0" name="Google Shape;4810;p4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4811" name="Google Shape;4811;p4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2" name="Google Shape;4812;p4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3" name="Google Shape;4813;p4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4814" name="Google Shape;4814;p4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5" name="Google Shape;4815;p4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6" name="Google Shape;4816;p4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7" name="Google Shape;4817;p4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8" name="Google Shape;4818;p4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9" name="Google Shape;4819;p4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4820" name="Google Shape;4820;p4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1" name="Google Shape;4821;p4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2" name="Google Shape;4822;p4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3" name="Google Shape;4823;p4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4" name="Google Shape;4824;p4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25" name="Google Shape;4825;p4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4826" name="Google Shape;4826;p4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7" name="Google Shape;4827;p4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8" name="Google Shape;4828;p4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9" name="Google Shape;4829;p4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30" name="Google Shape;4830;p4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1" name="Google Shape;4831;p4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2" name="Google Shape;4832;p4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33" name="Google Shape;4833;p4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4834" name="Google Shape;4834;p4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5" name="Google Shape;4835;p4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6" name="Google Shape;4836;p4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4837" name="Google Shape;4837;p4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8" name="Google Shape;4838;p4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9" name="Google Shape;4839;p4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4840" name="Google Shape;4840;p4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1" name="Google Shape;4841;p4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42" name="Google Shape;4842;p4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43" name="Google Shape;4843;p4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4844" name="Google Shape;4844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5" name="Google Shape;4845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46" name="Google Shape;4846;p4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4847" name="Google Shape;4847;p4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8" name="Google Shape;4848;p4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9" name="Google Shape;4849;p4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0" name="Google Shape;4850;p4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1" name="Google Shape;4851;p4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52" name="Google Shape;4852;p4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4853" name="Google Shape;4853;p4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4" name="Google Shape;4854;p4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55" name="Google Shape;4855;p4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56" name="Google Shape;4856;p4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57" name="Google Shape;4857;p4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4858" name="Google Shape;4858;p4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9" name="Google Shape;4859;p4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0" name="Google Shape;4860;p4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4861" name="Google Shape;4861;p4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2" name="Google Shape;4862;p4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63" name="Google Shape;4863;p4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64" name="Google Shape;4864;p4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4865" name="Google Shape;4865;p4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6" name="Google Shape;4866;p4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7" name="Google Shape;4867;p4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4868" name="Google Shape;4868;p4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9" name="Google Shape;4869;p4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0" name="Google Shape;4870;p4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71" name="Google Shape;4871;p4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72" name="Google Shape;4872;p4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73" name="Google Shape;4873;p4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4874" name="Google Shape;4874;p4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5" name="Google Shape;4875;p4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76" name="Google Shape;4876;p4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4877" name="Google Shape;4877;p4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8" name="Google Shape;4878;p4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9" name="Google Shape;4879;p4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0" name="Google Shape;4880;p4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1" name="Google Shape;4881;p4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4882" name="Google Shape;4882;p4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3" name="Google Shape;4883;p4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4" name="Google Shape;4884;p4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5" name="Google Shape;4885;p4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4886" name="Google Shape;4886;p4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7" name="Google Shape;4887;p4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8" name="Google Shape;4888;p4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4889" name="Google Shape;4889;p4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0" name="Google Shape;4890;p4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1" name="Google Shape;4891;p4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2" name="Google Shape;4892;p4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4893" name="Google Shape;4893;p4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4" name="Google Shape;4894;p4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5" name="Google Shape;4895;p4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6" name="Google Shape;4896;p4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7" name="Google Shape;4897;p4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8" name="Google Shape;4898;p4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4899" name="Google Shape;4899;p4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0" name="Google Shape;4900;p4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01" name="Google Shape;4901;p4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4902" name="Google Shape;4902;p4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3" name="Google Shape;4903;p4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4" name="Google Shape;4904;p4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5" name="Google Shape;4905;p4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6" name="Google Shape;4906;p4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07" name="Google Shape;4907;p4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08" name="Google Shape;4908;p4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4909" name="Google Shape;4909;p4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0" name="Google Shape;4910;p4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11" name="Google Shape;4911;p4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4912" name="Google Shape;4912;p4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3" name="Google Shape;4913;p4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4" name="Google Shape;4914;p4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5" name="Google Shape;4915;p4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16" name="Google Shape;4916;p4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17" name="Google Shape;4917;p4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4918" name="Google Shape;4918;p4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9" name="Google Shape;4919;p4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0" name="Google Shape;4920;p4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21" name="Google Shape;4921;p4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4922" name="Google Shape;4922;p4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3" name="Google Shape;4923;p4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4" name="Google Shape;4924;p4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25" name="Google Shape;4925;p4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6" name="Google Shape;4926;p4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7" name="Google Shape;4927;p4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28" name="Google Shape;4928;p4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4929" name="Google Shape;4929;p4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0" name="Google Shape;4930;p4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1" name="Google Shape;4931;p4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2" name="Google Shape;4932;p4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3" name="Google Shape;4933;p4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4934" name="Google Shape;4934;p4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5" name="Google Shape;4935;p4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6" name="Google Shape;4936;p4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7" name="Google Shape;4937;p4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8" name="Google Shape;4938;p4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4939" name="Google Shape;4939;p4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0" name="Google Shape;4940;p4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1" name="Google Shape;4941;p4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2" name="Google Shape;4942;p4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3" name="Google Shape;4943;p4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4" name="Google Shape;4944;p4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4945" name="Google Shape;4945;p4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6" name="Google Shape;4946;p4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7" name="Google Shape;4947;p4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8" name="Google Shape;4948;p4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4949" name="Google Shape;4949;p4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0" name="Google Shape;4950;p4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1" name="Google Shape;4951;p4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2" name="Google Shape;4952;p4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4953" name="Google Shape;4953;p4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4" name="Google Shape;4954;p4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5" name="Google Shape;4955;p4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6" name="Google Shape;4956;p4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7" name="Google Shape;4957;p4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8" name="Google Shape;4958;p4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4959" name="Google Shape;4959;p4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0" name="Google Shape;4960;p4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1" name="Google Shape;4961;p4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2" name="Google Shape;4962;p4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3" name="Google Shape;4963;p4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4" name="Google Shape;4964;p4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4965" name="Google Shape;4965;p4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6" name="Google Shape;4966;p4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7" name="Google Shape;4967;p4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4968" name="Google Shape;4968;p4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9" name="Google Shape;4969;p4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0" name="Google Shape;4970;p4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1" name="Google Shape;4971;p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2" name="Google Shape;4972;p4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3" name="Google Shape;4973;p4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74" name="Google Shape;4974;p4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75" name="Google Shape;4975;p4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4976" name="Google Shape;4976;p4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7" name="Google Shape;4977;p4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8" name="Google Shape;4978;p4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9" name="Google Shape;4979;p4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80" name="Google Shape;4980;p4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81" name="Google Shape;4981;p49"/>
          <p:cNvGrpSpPr/>
          <p:nvPr/>
        </p:nvGrpSpPr>
        <p:grpSpPr>
          <a:xfrm>
            <a:off x="6283418" y="1648999"/>
            <a:ext cx="432570" cy="421334"/>
            <a:chOff x="5926225" y="921350"/>
            <a:chExt cx="517800" cy="504350"/>
          </a:xfrm>
        </p:grpSpPr>
        <p:sp>
          <p:nvSpPr>
            <p:cNvPr id="4982" name="Google Shape;4982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983" name="Google Shape;4983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984" name="Google Shape;4984;p49"/>
          <p:cNvSpPr/>
          <p:nvPr/>
        </p:nvSpPr>
        <p:spPr>
          <a:xfrm>
            <a:off x="6477338" y="18850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5" name="Google Shape;4985;p49"/>
          <p:cNvGrpSpPr/>
          <p:nvPr/>
        </p:nvGrpSpPr>
        <p:grpSpPr>
          <a:xfrm>
            <a:off x="7168405" y="1628379"/>
            <a:ext cx="432570" cy="421334"/>
            <a:chOff x="5926225" y="921350"/>
            <a:chExt cx="517800" cy="504350"/>
          </a:xfrm>
        </p:grpSpPr>
        <p:sp>
          <p:nvSpPr>
            <p:cNvPr id="4986" name="Google Shape;4986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8" name="Google Shape;4988;p49"/>
          <p:cNvSpPr/>
          <p:nvPr/>
        </p:nvSpPr>
        <p:spPr>
          <a:xfrm>
            <a:off x="7362326" y="18644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9" name="Google Shape;4989;p49"/>
          <p:cNvGrpSpPr/>
          <p:nvPr/>
        </p:nvGrpSpPr>
        <p:grpSpPr>
          <a:xfrm>
            <a:off x="6283685" y="2377421"/>
            <a:ext cx="1075937" cy="1047989"/>
            <a:chOff x="5926225" y="921350"/>
            <a:chExt cx="517800" cy="504350"/>
          </a:xfrm>
        </p:grpSpPr>
        <p:sp>
          <p:nvSpPr>
            <p:cNvPr id="4990" name="Google Shape;499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2" name="Google Shape;4992;p49"/>
          <p:cNvSpPr/>
          <p:nvPr/>
        </p:nvSpPr>
        <p:spPr>
          <a:xfrm>
            <a:off x="6765998" y="29645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3" name="Google Shape;4993;p4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4994" name="Google Shape;4994;p4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9" name="Google Shape;4999;p5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5000" name="Google Shape;5000;p5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1" name="Google Shape;5001;p5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5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5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4" name="Google Shape;5004;p5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5" name="Google Shape;5005;p5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6" name="Google Shape;5006;p5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5007" name="Google Shape;5007;p5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5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9" name="Google Shape;5009;p5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0" name="Google Shape;5010;p5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1" name="Google Shape;5011;p5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5012" name="Google Shape;5012;p5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5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5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5" name="Google Shape;5015;p5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5016" name="Google Shape;5016;p5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7" name="Google Shape;5017;p5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8" name="Google Shape;5018;p5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5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5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1" name="Google Shape;5021;p5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5022" name="Google Shape;5022;p5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3" name="Google Shape;5023;p5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4" name="Google Shape;5024;p5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5" name="Google Shape;5025;p5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5026" name="Google Shape;5026;p5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7" name="Google Shape;5027;p5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8" name="Google Shape;5028;p5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9" name="Google Shape;5029;p5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0" name="Google Shape;5030;p5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5031" name="Google Shape;5031;p5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2" name="Google Shape;5032;p5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3" name="Google Shape;5033;p5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5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5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6" name="Google Shape;5036;p5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5037" name="Google Shape;5037;p5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8" name="Google Shape;5038;p5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9" name="Google Shape;5039;p5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0" name="Google Shape;5040;p5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1" name="Google Shape;5041;p5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2" name="Google Shape;5042;p5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3" name="Google Shape;5043;p5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5044" name="Google Shape;5044;p5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5" name="Google Shape;5045;p5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6" name="Google Shape;5046;p5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5047" name="Google Shape;5047;p5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8" name="Google Shape;5048;p5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9" name="Google Shape;5049;p5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0" name="Google Shape;5050;p5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5051" name="Google Shape;5051;p5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2" name="Google Shape;5052;p5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3" name="Google Shape;5053;p5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4" name="Google Shape;5054;p5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5" name="Google Shape;5055;p5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6" name="Google Shape;5056;p5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7" name="Google Shape;5057;p5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5058" name="Google Shape;5058;p5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9" name="Google Shape;5059;p5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0" name="Google Shape;5060;p5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1" name="Google Shape;5061;p5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2" name="Google Shape;5062;p5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3" name="Google Shape;5063;p5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5064" name="Google Shape;5064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5" name="Google Shape;5065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6" name="Google Shape;5066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7" name="Google Shape;5067;p5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5068" name="Google Shape;5068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5069" name="Google Shape;5069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0" name="Google Shape;5070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1" name="Google Shape;5071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2" name="Google Shape;5072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3" name="Google Shape;5073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4" name="Google Shape;5074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5" name="Google Shape;5075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6" name="Google Shape;5076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7" name="Google Shape;5077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8" name="Google Shape;5078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79" name="Google Shape;5079;p5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0" name="Google Shape;5080;p5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1" name="Google Shape;5081;p5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2" name="Google Shape;5082;p5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3" name="Google Shape;5083;p5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4" name="Google Shape;5084;p5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5" name="Google Shape;5085;p5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5086" name="Google Shape;5086;p5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7" name="Google Shape;5087;p5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8" name="Google Shape;5088;p5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9" name="Google Shape;5089;p5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0" name="Google Shape;5090;p5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5091" name="Google Shape;5091;p5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2" name="Google Shape;5092;p5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3" name="Google Shape;5093;p5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4" name="Google Shape;5094;p5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5" name="Google Shape;5095;p5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6" name="Google Shape;5096;p5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5097" name="Google Shape;5097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8" name="Google Shape;5098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9" name="Google Shape;5099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0" name="Google Shape;5100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1" name="Google Shape;5101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2" name="Google Shape;5102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3" name="Google Shape;5103;p5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5104" name="Google Shape;5104;p5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5" name="Google Shape;5105;p5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6" name="Google Shape;5106;p5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7" name="Google Shape;5107;p5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8" name="Google Shape;5108;p5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5109" name="Google Shape;5109;p5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0" name="Google Shape;5110;p5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1" name="Google Shape;5111;p5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2" name="Google Shape;5112;p5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3" name="Google Shape;5113;p5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5114" name="Google Shape;5114;p5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5" name="Google Shape;5115;p5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6" name="Google Shape;5116;p5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7" name="Google Shape;5117;p5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8" name="Google Shape;5118;p5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19" name="Google Shape;5119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5120" name="Google Shape;5120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1" name="Google Shape;5121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2" name="Google Shape;5122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3" name="Google Shape;5123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4" name="Google Shape;5124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5" name="Google Shape;5125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6" name="Google Shape;5126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7" name="Google Shape;5127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8" name="Google Shape;5128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9" name="Google Shape;5129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0" name="Google Shape;5130;p5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5131" name="Google Shape;5131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2" name="Google Shape;5132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3" name="Google Shape;5133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34" name="Google Shape;5134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5135" name="Google Shape;5135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6" name="Google Shape;5136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7" name="Google Shape;5137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8" name="Google Shape;5138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9" name="Google Shape;5139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0" name="Google Shape;5140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1" name="Google Shape;5141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2" name="Google Shape;5142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3" name="Google Shape;5143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4" name="Google Shape;5144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5" name="Google Shape;5145;p5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5146" name="Google Shape;5146;p5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7" name="Google Shape;5147;p5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8" name="Google Shape;5148;p5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9" name="Google Shape;5149;p5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0" name="Google Shape;5150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5151" name="Google Shape;5151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2" name="Google Shape;5152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3" name="Google Shape;5153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4" name="Google Shape;5154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5" name="Google Shape;5155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6" name="Google Shape;5156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7" name="Google Shape;5157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8" name="Google Shape;5158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9" name="Google Shape;5159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0" name="Google Shape;5160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61" name="Google Shape;5161;p5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5162" name="Google Shape;5162;p5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3" name="Google Shape;5163;p5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4" name="Google Shape;5164;p5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5" name="Google Shape;5165;p5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6" name="Google Shape;5166;p5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7" name="Google Shape;5167;p5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8" name="Google Shape;5168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9" name="Google Shape;5169;p5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5170" name="Google Shape;5170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1" name="Google Shape;5171;p5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2" name="Google Shape;5172;p5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3" name="Google Shape;5173;p5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4" name="Google Shape;5174;p5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5175" name="Google Shape;5175;p5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6" name="Google Shape;5176;p5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7" name="Google Shape;5177;p5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8" name="Google Shape;5178;p5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9" name="Google Shape;5179;p5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5180" name="Google Shape;5180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1" name="Google Shape;5181;p5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2" name="Google Shape;5182;p5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3" name="Google Shape;5183;p5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4" name="Google Shape;5184;p5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5" name="Google Shape;5185;p5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5186" name="Google Shape;5186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7" name="Google Shape;5187;p5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8" name="Google Shape;5188;p5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9" name="Google Shape;5189;p5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0" name="Google Shape;5190;p5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1" name="Google Shape;5191;p5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2" name="Google Shape;5192;p5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5193" name="Google Shape;5193;p5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4" name="Google Shape;5194;p5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5" name="Google Shape;5195;p5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6" name="Google Shape;5196;p5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5197" name="Google Shape;5197;p5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8" name="Google Shape;5198;p5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9" name="Google Shape;5199;p5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0" name="Google Shape;5200;p5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1" name="Google Shape;5201;p5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2" name="Google Shape;5202;p5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5203" name="Google Shape;5203;p5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4" name="Google Shape;5204;p5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5" name="Google Shape;5205;p5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6" name="Google Shape;5206;p5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7" name="Google Shape;5207;p5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8" name="Google Shape;5208;p5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9" name="Google Shape;5209;p5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5210" name="Google Shape;5210;p5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1" name="Google Shape;5211;p5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2" name="Google Shape;5212;p5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3" name="Google Shape;5213;p5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5214" name="Google Shape;5214;p5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5" name="Google Shape;5215;p5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6" name="Google Shape;5216;p5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7" name="Google Shape;5217;p5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8" name="Google Shape;5218;p5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5219" name="Google Shape;5219;p5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0" name="Google Shape;5220;p5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1" name="Google Shape;5221;p5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2" name="Google Shape;5222;p5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3" name="Google Shape;5223;p5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4" name="Google Shape;5224;p5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25" name="Google Shape;5225;p5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5226" name="Google Shape;5226;p5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7" name="Google Shape;5227;p5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8" name="Google Shape;5228;p5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9" name="Google Shape;5229;p5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0" name="Google Shape;5230;p5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1" name="Google Shape;5231;p5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2" name="Google Shape;5232;p5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3" name="Google Shape;5233;p5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5234" name="Google Shape;5234;p5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5" name="Google Shape;5235;p5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6" name="Google Shape;5236;p5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7" name="Google Shape;5237;p5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8" name="Google Shape;5238;p5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5239" name="Google Shape;5239;p5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0" name="Google Shape;5240;p5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1" name="Google Shape;5241;p5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2" name="Google Shape;5242;p5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5243" name="Google Shape;5243;p5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4" name="Google Shape;5244;p5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5" name="Google Shape;5245;p5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6" name="Google Shape;5246;p5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5247" name="Google Shape;5247;p5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8" name="Google Shape;5248;p5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9" name="Google Shape;5249;p5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0" name="Google Shape;5250;p5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1" name="Google Shape;5251;p5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5252" name="Google Shape;5252;p5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3" name="Google Shape;5253;p5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4" name="Google Shape;5254;p5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5" name="Google Shape;5255;p5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6" name="Google Shape;5256;p5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5257" name="Google Shape;5257;p5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8" name="Google Shape;5258;p5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9" name="Google Shape;5259;p5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0" name="Google Shape;5260;p5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1" name="Google Shape;5261;p5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2" name="Google Shape;5262;p5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5263" name="Google Shape;5263;p5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4" name="Google Shape;5264;p5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5" name="Google Shape;5265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6" name="Google Shape;5266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7" name="Google Shape;5267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8" name="Google Shape;5268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9" name="Google Shape;5269;p5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5270" name="Google Shape;5270;p5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1" name="Google Shape;5271;p5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2" name="Google Shape;5272;p5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3" name="Google Shape;5273;p5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4" name="Google Shape;5274;p5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5" name="Google Shape;5275;p5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6" name="Google Shape;5276;p5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7" name="Google Shape;5277;p5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5278" name="Google Shape;5278;p5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9" name="Google Shape;5279;p5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0" name="Google Shape;5280;p5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1" name="Google Shape;5281;p5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2" name="Google Shape;5282;p5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3" name="Google Shape;5283;p5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4" name="Google Shape;5284;p5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5" name="Google Shape;5285;p5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6" name="Google Shape;5286;p5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7" name="Google Shape;5287;p5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8" name="Google Shape;5288;p5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9" name="Google Shape;5289;p5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0" name="Google Shape;5290;p5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5291" name="Google Shape;5291;p5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2" name="Google Shape;5292;p5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3" name="Google Shape;5293;p5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4" name="Google Shape;5294;p5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5" name="Google Shape;5295;p5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5296" name="Google Shape;5296;p5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7" name="Google Shape;5297;p5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8" name="Google Shape;5298;p5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9" name="Google Shape;5299;p5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5300" name="Google Shape;5300;p5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1" name="Google Shape;5301;p5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2" name="Google Shape;5302;p5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3" name="Google Shape;5303;p5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4" name="Google Shape;5304;p5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5" name="Google Shape;5305;p5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6" name="Google Shape;5306;p5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5307" name="Google Shape;5307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8" name="Google Shape;5308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9" name="Google Shape;5309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0" name="Google Shape;5310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1" name="Google Shape;5311;p5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2" name="Google Shape;5312;p5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3" name="Google Shape;5313;p5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4" name="Google Shape;5314;p5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5" name="Google Shape;5315;p5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5316" name="Google Shape;5316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7" name="Google Shape;5317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8" name="Google Shape;5318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9" name="Google Shape;5319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0" name="Google Shape;5320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1" name="Google Shape;5321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2" name="Google Shape;5322;p5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3" name="Google Shape;5323;p5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4" name="Google Shape;5324;p5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5" name="Google Shape;5325;p5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6" name="Google Shape;5326;p5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7" name="Google Shape;5327;p5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8" name="Google Shape;5328;p5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5329" name="Google Shape;5329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0" name="Google Shape;5330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1" name="Google Shape;5331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2" name="Google Shape;5332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3" name="Google Shape;5333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4" name="Google Shape;5334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5" name="Google Shape;5335;p5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6" name="Google Shape;5336;p5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7" name="Google Shape;5337;p5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8" name="Google Shape;5338;p5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9" name="Google Shape;5339;p5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0" name="Google Shape;5340;p5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1" name="Google Shape;5341;p5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5342" name="Google Shape;5342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3" name="Google Shape;5343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4" name="Google Shape;5344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5" name="Google Shape;5345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6" name="Google Shape;5346;p5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7" name="Google Shape;5347;p5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8" name="Google Shape;5348;p5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9" name="Google Shape;5349;p5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0" name="Google Shape;5350;p5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1" name="Google Shape;5351;p5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2" name="Google Shape;5352;p5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3" name="Google Shape;5353;p5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4" name="Google Shape;5354;p5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5355" name="Google Shape;5355;p5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6" name="Google Shape;5356;p5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7" name="Google Shape;5357;p5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8" name="Google Shape;5358;p5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9" name="Google Shape;5359;p5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0" name="Google Shape;5360;p5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1" name="Google Shape;5361;p5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5362" name="Google Shape;5362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3" name="Google Shape;5363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4" name="Google Shape;5364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5" name="Google Shape;5365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6" name="Google Shape;5366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7" name="Google Shape;5367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8" name="Google Shape;5368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9" name="Google Shape;5369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0" name="Google Shape;5370;p5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1" name="Google Shape;5371;p5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2" name="Google Shape;5372;p5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3" name="Google Shape;5373;p5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4" name="Google Shape;5374;p5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5" name="Google Shape;5375;p5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6" name="Google Shape;5376;p5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7" name="Google Shape;5377;p50"/>
          <p:cNvGrpSpPr/>
          <p:nvPr/>
        </p:nvGrpSpPr>
        <p:grpSpPr>
          <a:xfrm>
            <a:off x="1879183" y="4379878"/>
            <a:ext cx="445738" cy="442950"/>
            <a:chOff x="1879183" y="4379878"/>
            <a:chExt cx="445738" cy="442950"/>
          </a:xfrm>
        </p:grpSpPr>
        <p:sp>
          <p:nvSpPr>
            <p:cNvPr id="5378" name="Google Shape;5378;p50"/>
            <p:cNvSpPr/>
            <p:nvPr/>
          </p:nvSpPr>
          <p:spPr>
            <a:xfrm>
              <a:off x="1879183" y="4379878"/>
              <a:ext cx="445738" cy="303917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9" name="Google Shape;5379;p50"/>
            <p:cNvSpPr/>
            <p:nvPr/>
          </p:nvSpPr>
          <p:spPr>
            <a:xfrm>
              <a:off x="1879183" y="4683795"/>
              <a:ext cx="262365" cy="72893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0" name="Google Shape;5380;p50"/>
            <p:cNvSpPr/>
            <p:nvPr/>
          </p:nvSpPr>
          <p:spPr>
            <a:xfrm>
              <a:off x="1977511" y="4711043"/>
              <a:ext cx="164036" cy="45646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1" name="Google Shape;5381;p50"/>
            <p:cNvSpPr/>
            <p:nvPr/>
          </p:nvSpPr>
          <p:spPr>
            <a:xfrm>
              <a:off x="1977511" y="4756688"/>
              <a:ext cx="82019" cy="66140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2" name="Google Shape;5382;p5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5383" name="Google Shape;5383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384" name="Google Shape;5384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5" name="Google Shape;5385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6" name="Google Shape;5386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87" name="Google Shape;5387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388" name="Google Shape;5388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9" name="Google Shape;5389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0" name="Google Shape;5390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1" name="Google Shape;5391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392" name="Google Shape;5392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3" name="Google Shape;5393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4" name="Google Shape;5394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5" name="Google Shape;5395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5396" name="Google Shape;5396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7" name="Google Shape;5397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8" name="Google Shape;5398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99" name="Google Shape;5399;p5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5400" name="Google Shape;5400;p5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1" name="Google Shape;5401;p5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2" name="Google Shape;5402;p5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3" name="Google Shape;5403;p5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4" name="Google Shape;5404;p5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5" name="Google Shape;5405;p5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6" name="Google Shape;5406;p5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7" name="Google Shape;5407;p5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08" name="Google Shape;5408;p5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5409" name="Google Shape;5409;p5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0" name="Google Shape;5410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1" name="Google Shape;5411;p5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2" name="Google Shape;5412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3" name="Google Shape;5413;p5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4" name="Google Shape;5414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5" name="Google Shape;5415;p5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6" name="Google Shape;5416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7" name="Google Shape;5417;p5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8" name="Google Shape;5418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9" name="Google Shape;5419;p5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0" name="Google Shape;5420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1" name="Google Shape;5421;p5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2" name="Google Shape;5422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3" name="Google Shape;5423;p5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4" name="Google Shape;5424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5" name="Google Shape;5425;p5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6" name="Google Shape;5426;p5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7" name="Google Shape;5427;p5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8" name="Google Shape;5428;p5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9" name="Google Shape;5429;p5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0" name="Google Shape;5430;p5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1" name="Google Shape;5431;p5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2" name="Google Shape;5432;p5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3" name="Google Shape;5433;p5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5434" name="Google Shape;5434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5435" name="Google Shape;5435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6" name="Google Shape;5436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37" name="Google Shape;5437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5438" name="Google Shape;5438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9" name="Google Shape;5439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0" name="Google Shape;5440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5441" name="Google Shape;5441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2" name="Google Shape;5442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43" name="Google Shape;5443;p5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5444" name="Google Shape;5444;p5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9" name="Google Shape;5449;p51"/>
          <p:cNvSpPr txBox="1"/>
          <p:nvPr/>
        </p:nvSpPr>
        <p:spPr>
          <a:xfrm>
            <a:off x="8843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2"/>
                </a:highlight>
                <a:latin typeface="Barlow"/>
                <a:ea typeface="Barlow"/>
                <a:cs typeface="Barlow"/>
                <a:sym typeface="Barlow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2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50" name="Google Shape;5450;p5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5451" name="Google Shape;5451;p51"/>
          <p:cNvSpPr txBox="1">
            <a:spLocks noGrp="1"/>
          </p:cNvSpPr>
          <p:nvPr>
            <p:ph type="body" idx="4294967295"/>
          </p:nvPr>
        </p:nvSpPr>
        <p:spPr>
          <a:xfrm>
            <a:off x="884425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6" name="Google Shape;5456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7" name="Google Shape;5457;p5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458" name="Google Shape;5458;p5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5459" name="Google Shape;5459;p5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5460" name="Google Shape;5460;p5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1" name="Google Shape;5461;p5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2" name="Google Shape;5462;p5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5463" name="Google Shape;5463;p5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4" name="Google Shape;5464;p5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5" name="Google Shape;5465;p5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5466" name="Google Shape;5466;p5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7" name="Google Shape;5467;p5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8" name="Google Shape;5468;p5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5469" name="Google Shape;5469;p5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70" name="Google Shape;5470;p5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0999" y="624650"/>
            <a:ext cx="1940109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Other Technologies</a:t>
            </a:r>
            <a:endParaRPr sz="2400" dirty="0"/>
          </a:p>
        </p:txBody>
      </p:sp>
      <p:sp>
        <p:nvSpPr>
          <p:cNvPr id="3813" name="Google Shape;3813;p47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Barlow Light"/>
                <a:ea typeface="Barlow Light"/>
                <a:cs typeface="Barlow Light"/>
                <a:sym typeface="Barlow Light"/>
              </a:rPr>
              <a:t>We will interact with quite a few Azure Services along the journey.</a:t>
            </a:r>
            <a:endParaRPr sz="1200" dirty="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43D6D65-4D2D-48BA-A6C0-2AB4163B6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3500" y="617507"/>
            <a:ext cx="1534458" cy="153445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258E202-885B-422E-8992-A53A78132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0817" y="712177"/>
            <a:ext cx="1353135" cy="135313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7E314BC-5230-478B-B4EA-0DFE5124C6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0299" y="597127"/>
            <a:ext cx="1584251" cy="158425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27BB2EE-5928-4088-B19A-665F97BA8B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59468" y="2648871"/>
            <a:ext cx="1578239" cy="157823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5050353-7110-4076-90DA-DED017B0F2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95845" y="2675325"/>
            <a:ext cx="1502422" cy="15024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CD32A8-ABB7-47E5-89BE-1F4EF3708BC1}"/>
              </a:ext>
            </a:extLst>
          </p:cNvPr>
          <p:cNvSpPr txBox="1"/>
          <p:nvPr/>
        </p:nvSpPr>
        <p:spPr>
          <a:xfrm>
            <a:off x="2496124" y="2151965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Storage</a:t>
            </a:r>
          </a:p>
        </p:txBody>
      </p:sp>
      <p:sp>
        <p:nvSpPr>
          <p:cNvPr id="1301" name="TextBox 1300">
            <a:extLst>
              <a:ext uri="{FF2B5EF4-FFF2-40B4-BE49-F238E27FC236}">
                <a16:creationId xmlns:a16="http://schemas.microsoft.com/office/drawing/2014/main" id="{231CD98D-7C84-4A29-A4E6-694BFCFE787D}"/>
              </a:ext>
            </a:extLst>
          </p:cNvPr>
          <p:cNvSpPr txBox="1"/>
          <p:nvPr/>
        </p:nvSpPr>
        <p:spPr>
          <a:xfrm>
            <a:off x="4992154" y="2151964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</a:t>
            </a:r>
          </a:p>
        </p:txBody>
      </p:sp>
      <p:sp>
        <p:nvSpPr>
          <p:cNvPr id="1302" name="TextBox 1301">
            <a:extLst>
              <a:ext uri="{FF2B5EF4-FFF2-40B4-BE49-F238E27FC236}">
                <a16:creationId xmlns:a16="http://schemas.microsoft.com/office/drawing/2014/main" id="{A3A9DB0E-1E03-43CA-B6F5-C6C1AA1091AB}"/>
              </a:ext>
            </a:extLst>
          </p:cNvPr>
          <p:cNvSpPr txBox="1"/>
          <p:nvPr/>
        </p:nvSpPr>
        <p:spPr>
          <a:xfrm>
            <a:off x="7153264" y="2151963"/>
            <a:ext cx="1609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</a:t>
            </a:r>
            <a:r>
              <a:rPr lang="en-US" dirty="0" err="1"/>
              <a:t>CosmosDB</a:t>
            </a:r>
            <a:endParaRPr lang="en-US" dirty="0"/>
          </a:p>
        </p:txBody>
      </p:sp>
      <p:sp>
        <p:nvSpPr>
          <p:cNvPr id="1303" name="TextBox 1302">
            <a:extLst>
              <a:ext uri="{FF2B5EF4-FFF2-40B4-BE49-F238E27FC236}">
                <a16:creationId xmlns:a16="http://schemas.microsoft.com/office/drawing/2014/main" id="{B93179FB-22C8-4355-A115-C460B9B449DE}"/>
              </a:ext>
            </a:extLst>
          </p:cNvPr>
          <p:cNvSpPr txBox="1"/>
          <p:nvPr/>
        </p:nvSpPr>
        <p:spPr>
          <a:xfrm>
            <a:off x="3125523" y="4354202"/>
            <a:ext cx="2246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Application Insights</a:t>
            </a:r>
          </a:p>
        </p:txBody>
      </p:sp>
      <p:sp>
        <p:nvSpPr>
          <p:cNvPr id="1304" name="TextBox 1303">
            <a:extLst>
              <a:ext uri="{FF2B5EF4-FFF2-40B4-BE49-F238E27FC236}">
                <a16:creationId xmlns:a16="http://schemas.microsoft.com/office/drawing/2014/main" id="{89B99F6A-1C6B-49BC-8579-194EF3C39442}"/>
              </a:ext>
            </a:extLst>
          </p:cNvPr>
          <p:cNvSpPr txBox="1"/>
          <p:nvPr/>
        </p:nvSpPr>
        <p:spPr>
          <a:xfrm>
            <a:off x="5967648" y="4277434"/>
            <a:ext cx="1758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App Services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Blazor WebAssembly</a:t>
            </a:r>
            <a:endParaRPr b="1" dirty="0"/>
          </a:p>
          <a:p>
            <a:r>
              <a:rPr lang="en-US" sz="1800" dirty="0"/>
              <a:t>Used to create a simple client app to interface with our Function App</a:t>
            </a:r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Techhnologies</a:t>
            </a:r>
            <a:endParaRPr dirty="0"/>
          </a:p>
        </p:txBody>
      </p:sp>
      <p:sp>
        <p:nvSpPr>
          <p:cNvPr id="859" name="Google Shape;859;p19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Microsoft Azure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Allow you to host .NET Web Applications.</a:t>
            </a:r>
            <a:endParaRPr dirty="0"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861" name="Google Shape;861;p19"/>
          <p:cNvGrpSpPr/>
          <p:nvPr/>
        </p:nvGrpSpPr>
        <p:grpSpPr>
          <a:xfrm>
            <a:off x="6495404" y="1849734"/>
            <a:ext cx="2297431" cy="2787028"/>
            <a:chOff x="2533225" y="322726"/>
            <a:chExt cx="3925890" cy="4762523"/>
          </a:xfrm>
        </p:grpSpPr>
        <p:sp>
          <p:nvSpPr>
            <p:cNvPr id="862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906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2077" name="Google Shape;2077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78" name="Google Shape;2078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5" name="Google Shape;2135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0" name="Google Shape;2140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3" name="Google Shape;2143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7" name="Google Shape;2207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0" name="Google Shape;2210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3" name="Google Shape;2213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4" name="Google Shape;2214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17" name="Google Shape;2217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Welcome!</a:t>
            </a:r>
            <a:endParaRPr sz="7200" dirty="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1234683" y="2878422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Let’s get Started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675181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 Studio 2022 and .NET 6</a:t>
            </a:r>
            <a:endParaRPr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What</a:t>
            </a:r>
            <a:endParaRPr b="1" dirty="0"/>
          </a:p>
          <a:p>
            <a:pPr marL="127000" indent="0">
              <a:buNone/>
            </a:pPr>
            <a:r>
              <a:rPr lang="en-US" dirty="0"/>
              <a:t>A fully-featured, extensible, free IDE for creating modern applications for most devices and platforms.</a:t>
            </a:r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020700" y="1995750"/>
            <a:ext cx="283305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Why</a:t>
            </a:r>
            <a:endParaRPr b="1" dirty="0"/>
          </a:p>
          <a:p>
            <a:r>
              <a:rPr lang="en-US" dirty="0"/>
              <a:t>Powerful Web Tools to allow development with ASP.NET, jQuery, Bootstrap, among other popular frameworks.</a:t>
            </a:r>
          </a:p>
          <a:p>
            <a:r>
              <a:rPr lang="en-US" dirty="0"/>
              <a:t>Git Integration - Manage your source code in Git repos hosted by any provider, including GitHub. </a:t>
            </a:r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7" name="Google Shape;1047;p24">
            <a:extLst>
              <a:ext uri="{FF2B5EF4-FFF2-40B4-BE49-F238E27FC236}">
                <a16:creationId xmlns:a16="http://schemas.microsoft.com/office/drawing/2014/main" id="{FD71F43B-5783-4B53-BFE8-14773E868E75}"/>
              </a:ext>
            </a:extLst>
          </p:cNvPr>
          <p:cNvGrpSpPr/>
          <p:nvPr/>
        </p:nvGrpSpPr>
        <p:grpSpPr>
          <a:xfrm>
            <a:off x="5787034" y="757367"/>
            <a:ext cx="3495801" cy="3628765"/>
            <a:chOff x="2012475" y="393272"/>
            <a:chExt cx="4440240" cy="4609126"/>
          </a:xfrm>
        </p:grpSpPr>
        <p:sp>
          <p:nvSpPr>
            <p:cNvPr id="8" name="Google Shape;1048;p24">
              <a:extLst>
                <a:ext uri="{FF2B5EF4-FFF2-40B4-BE49-F238E27FC236}">
                  <a16:creationId xmlns:a16="http://schemas.microsoft.com/office/drawing/2014/main" id="{B4775955-A991-4327-85CC-40B1ED774EC4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49;p24">
              <a:extLst>
                <a:ext uri="{FF2B5EF4-FFF2-40B4-BE49-F238E27FC236}">
                  <a16:creationId xmlns:a16="http://schemas.microsoft.com/office/drawing/2014/main" id="{944FE64E-AD98-498F-B347-CF54A965F3DE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50;p24">
              <a:extLst>
                <a:ext uri="{FF2B5EF4-FFF2-40B4-BE49-F238E27FC236}">
                  <a16:creationId xmlns:a16="http://schemas.microsoft.com/office/drawing/2014/main" id="{FF72B0AA-ED59-4061-AD0C-6D7FA844F331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51;p24">
              <a:extLst>
                <a:ext uri="{FF2B5EF4-FFF2-40B4-BE49-F238E27FC236}">
                  <a16:creationId xmlns:a16="http://schemas.microsoft.com/office/drawing/2014/main" id="{6F96C41C-F432-499F-A6BE-A5588F90109D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52;p24">
              <a:extLst>
                <a:ext uri="{FF2B5EF4-FFF2-40B4-BE49-F238E27FC236}">
                  <a16:creationId xmlns:a16="http://schemas.microsoft.com/office/drawing/2014/main" id="{19ADE499-B612-453B-8253-00B826061954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53;p24">
              <a:extLst>
                <a:ext uri="{FF2B5EF4-FFF2-40B4-BE49-F238E27FC236}">
                  <a16:creationId xmlns:a16="http://schemas.microsoft.com/office/drawing/2014/main" id="{AD0B3F01-54E3-423D-93E5-706B0C670C42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54;p24">
              <a:extLst>
                <a:ext uri="{FF2B5EF4-FFF2-40B4-BE49-F238E27FC236}">
                  <a16:creationId xmlns:a16="http://schemas.microsoft.com/office/drawing/2014/main" id="{64D2DDEC-C05C-466B-A77B-C48FFA174537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55;p24">
              <a:extLst>
                <a:ext uri="{FF2B5EF4-FFF2-40B4-BE49-F238E27FC236}">
                  <a16:creationId xmlns:a16="http://schemas.microsoft.com/office/drawing/2014/main" id="{403B8AC6-255D-4D3F-9F21-D7240C1F1A5D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56;p24">
              <a:extLst>
                <a:ext uri="{FF2B5EF4-FFF2-40B4-BE49-F238E27FC236}">
                  <a16:creationId xmlns:a16="http://schemas.microsoft.com/office/drawing/2014/main" id="{F6549D08-EAD8-414A-A8CA-FC13D1A62F76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7;p24">
              <a:extLst>
                <a:ext uri="{FF2B5EF4-FFF2-40B4-BE49-F238E27FC236}">
                  <a16:creationId xmlns:a16="http://schemas.microsoft.com/office/drawing/2014/main" id="{1D52B2CF-9269-4368-A506-1027B8AEA967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58;p24">
              <a:extLst>
                <a:ext uri="{FF2B5EF4-FFF2-40B4-BE49-F238E27FC236}">
                  <a16:creationId xmlns:a16="http://schemas.microsoft.com/office/drawing/2014/main" id="{2E82B1E6-0A43-4386-BB32-CAE401EBDC21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59;p24">
              <a:extLst>
                <a:ext uri="{FF2B5EF4-FFF2-40B4-BE49-F238E27FC236}">
                  <a16:creationId xmlns:a16="http://schemas.microsoft.com/office/drawing/2014/main" id="{55B852B0-37B2-42DB-AC3C-0CF7F4190A53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60;p24">
              <a:extLst>
                <a:ext uri="{FF2B5EF4-FFF2-40B4-BE49-F238E27FC236}">
                  <a16:creationId xmlns:a16="http://schemas.microsoft.com/office/drawing/2014/main" id="{B8C220ED-71F6-4905-8582-1F140808F061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61;p24">
              <a:extLst>
                <a:ext uri="{FF2B5EF4-FFF2-40B4-BE49-F238E27FC236}">
                  <a16:creationId xmlns:a16="http://schemas.microsoft.com/office/drawing/2014/main" id="{08CC1B14-0294-45D3-903D-5E5876808528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62;p24">
              <a:extLst>
                <a:ext uri="{FF2B5EF4-FFF2-40B4-BE49-F238E27FC236}">
                  <a16:creationId xmlns:a16="http://schemas.microsoft.com/office/drawing/2014/main" id="{52873E79-7083-47C1-A6F9-883FD3BA302D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63;p24">
              <a:extLst>
                <a:ext uri="{FF2B5EF4-FFF2-40B4-BE49-F238E27FC236}">
                  <a16:creationId xmlns:a16="http://schemas.microsoft.com/office/drawing/2014/main" id="{C45986D1-3023-4166-8241-CC46986A4904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064;p24">
              <a:extLst>
                <a:ext uri="{FF2B5EF4-FFF2-40B4-BE49-F238E27FC236}">
                  <a16:creationId xmlns:a16="http://schemas.microsoft.com/office/drawing/2014/main" id="{6CF1681D-03C4-4850-865C-ECB4442DEDCA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065;p24">
              <a:extLst>
                <a:ext uri="{FF2B5EF4-FFF2-40B4-BE49-F238E27FC236}">
                  <a16:creationId xmlns:a16="http://schemas.microsoft.com/office/drawing/2014/main" id="{F8134703-971F-48A3-A239-D02BE70434CB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66;p24">
              <a:extLst>
                <a:ext uri="{FF2B5EF4-FFF2-40B4-BE49-F238E27FC236}">
                  <a16:creationId xmlns:a16="http://schemas.microsoft.com/office/drawing/2014/main" id="{A4F7EA26-42D9-4F6F-A87F-4087F90328E0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67;p24">
              <a:extLst>
                <a:ext uri="{FF2B5EF4-FFF2-40B4-BE49-F238E27FC236}">
                  <a16:creationId xmlns:a16="http://schemas.microsoft.com/office/drawing/2014/main" id="{4CFDD07A-2CB7-468B-A0C6-0FEB87D5DD8D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68;p24">
              <a:extLst>
                <a:ext uri="{FF2B5EF4-FFF2-40B4-BE49-F238E27FC236}">
                  <a16:creationId xmlns:a16="http://schemas.microsoft.com/office/drawing/2014/main" id="{02623891-969D-4016-A042-13699D28887C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69;p24">
              <a:extLst>
                <a:ext uri="{FF2B5EF4-FFF2-40B4-BE49-F238E27FC236}">
                  <a16:creationId xmlns:a16="http://schemas.microsoft.com/office/drawing/2014/main" id="{BD60A91D-FBE6-488B-9CF5-01FD41F7F476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70;p24">
              <a:extLst>
                <a:ext uri="{FF2B5EF4-FFF2-40B4-BE49-F238E27FC236}">
                  <a16:creationId xmlns:a16="http://schemas.microsoft.com/office/drawing/2014/main" id="{6ED6763F-4542-4905-AA46-C02B9AAD94C5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71;p24">
              <a:extLst>
                <a:ext uri="{FF2B5EF4-FFF2-40B4-BE49-F238E27FC236}">
                  <a16:creationId xmlns:a16="http://schemas.microsoft.com/office/drawing/2014/main" id="{D236EFE3-A31A-4AB7-B93E-44F15F1F443D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72;p24">
              <a:extLst>
                <a:ext uri="{FF2B5EF4-FFF2-40B4-BE49-F238E27FC236}">
                  <a16:creationId xmlns:a16="http://schemas.microsoft.com/office/drawing/2014/main" id="{9F0B0BF0-1280-4456-9B15-B42678AF7092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73;p24">
              <a:extLst>
                <a:ext uri="{FF2B5EF4-FFF2-40B4-BE49-F238E27FC236}">
                  <a16:creationId xmlns:a16="http://schemas.microsoft.com/office/drawing/2014/main" id="{57B359F1-DA74-4A9D-A80A-D323454F32FC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74;p24">
              <a:extLst>
                <a:ext uri="{FF2B5EF4-FFF2-40B4-BE49-F238E27FC236}">
                  <a16:creationId xmlns:a16="http://schemas.microsoft.com/office/drawing/2014/main" id="{3A77D381-FE17-4F23-B793-98A45798D831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75;p24">
              <a:extLst>
                <a:ext uri="{FF2B5EF4-FFF2-40B4-BE49-F238E27FC236}">
                  <a16:creationId xmlns:a16="http://schemas.microsoft.com/office/drawing/2014/main" id="{B21D610D-3B25-4629-854A-91DD88D7BA0A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76;p24">
              <a:extLst>
                <a:ext uri="{FF2B5EF4-FFF2-40B4-BE49-F238E27FC236}">
                  <a16:creationId xmlns:a16="http://schemas.microsoft.com/office/drawing/2014/main" id="{C20B93D6-9E37-4C75-AAB1-3DE1E5EF5C41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77;p24">
              <a:extLst>
                <a:ext uri="{FF2B5EF4-FFF2-40B4-BE49-F238E27FC236}">
                  <a16:creationId xmlns:a16="http://schemas.microsoft.com/office/drawing/2014/main" id="{08E4396F-4E8E-4EF9-8CD8-23D48958DD5E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78;p24">
              <a:extLst>
                <a:ext uri="{FF2B5EF4-FFF2-40B4-BE49-F238E27FC236}">
                  <a16:creationId xmlns:a16="http://schemas.microsoft.com/office/drawing/2014/main" id="{9DFCBBA6-6040-45B7-B06D-B25DBF4BC890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79;p24">
              <a:extLst>
                <a:ext uri="{FF2B5EF4-FFF2-40B4-BE49-F238E27FC236}">
                  <a16:creationId xmlns:a16="http://schemas.microsoft.com/office/drawing/2014/main" id="{235ED3BD-8C49-4D1E-9227-61CE09B1A06E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080;p24">
              <a:extLst>
                <a:ext uri="{FF2B5EF4-FFF2-40B4-BE49-F238E27FC236}">
                  <a16:creationId xmlns:a16="http://schemas.microsoft.com/office/drawing/2014/main" id="{4E2CBA43-0956-42A1-95A3-D878753FF270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081;p24">
              <a:extLst>
                <a:ext uri="{FF2B5EF4-FFF2-40B4-BE49-F238E27FC236}">
                  <a16:creationId xmlns:a16="http://schemas.microsoft.com/office/drawing/2014/main" id="{4AD6FB5E-9DAF-4BD6-A728-AE1A8E6FD519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082;p24">
              <a:extLst>
                <a:ext uri="{FF2B5EF4-FFF2-40B4-BE49-F238E27FC236}">
                  <a16:creationId xmlns:a16="http://schemas.microsoft.com/office/drawing/2014/main" id="{96389DDD-8D7D-4BD0-BB66-B40323297AF2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083;p24">
              <a:extLst>
                <a:ext uri="{FF2B5EF4-FFF2-40B4-BE49-F238E27FC236}">
                  <a16:creationId xmlns:a16="http://schemas.microsoft.com/office/drawing/2014/main" id="{CBDD2878-01E8-4B89-B77C-071259354E90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084;p24">
              <a:extLst>
                <a:ext uri="{FF2B5EF4-FFF2-40B4-BE49-F238E27FC236}">
                  <a16:creationId xmlns:a16="http://schemas.microsoft.com/office/drawing/2014/main" id="{AFEB0FF8-BA2E-49C8-A01A-8838DEA0182D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085;p24">
              <a:extLst>
                <a:ext uri="{FF2B5EF4-FFF2-40B4-BE49-F238E27FC236}">
                  <a16:creationId xmlns:a16="http://schemas.microsoft.com/office/drawing/2014/main" id="{AC10BD78-994F-4E1D-A0A2-A7740C748394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86;p24">
              <a:extLst>
                <a:ext uri="{FF2B5EF4-FFF2-40B4-BE49-F238E27FC236}">
                  <a16:creationId xmlns:a16="http://schemas.microsoft.com/office/drawing/2014/main" id="{CF57F89F-C79B-4C50-9C4C-1745F9DC82AF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87;p24">
              <a:extLst>
                <a:ext uri="{FF2B5EF4-FFF2-40B4-BE49-F238E27FC236}">
                  <a16:creationId xmlns:a16="http://schemas.microsoft.com/office/drawing/2014/main" id="{6FBD5986-E403-4368-9313-0C0FBAAF4024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88;p24">
              <a:extLst>
                <a:ext uri="{FF2B5EF4-FFF2-40B4-BE49-F238E27FC236}">
                  <a16:creationId xmlns:a16="http://schemas.microsoft.com/office/drawing/2014/main" id="{5D8EF8BA-3740-45B2-BC40-9BBD7F85FF57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89;p24">
              <a:extLst>
                <a:ext uri="{FF2B5EF4-FFF2-40B4-BE49-F238E27FC236}">
                  <a16:creationId xmlns:a16="http://schemas.microsoft.com/office/drawing/2014/main" id="{EA6CE356-F924-4194-99A7-7FC10A1EF681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90;p24">
              <a:extLst>
                <a:ext uri="{FF2B5EF4-FFF2-40B4-BE49-F238E27FC236}">
                  <a16:creationId xmlns:a16="http://schemas.microsoft.com/office/drawing/2014/main" id="{1BF81E65-D97F-441D-B2CD-44209F00AFB0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91;p24">
              <a:extLst>
                <a:ext uri="{FF2B5EF4-FFF2-40B4-BE49-F238E27FC236}">
                  <a16:creationId xmlns:a16="http://schemas.microsoft.com/office/drawing/2014/main" id="{0D79B877-DC89-4C2C-8987-83DC6F9373AC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92;p24">
              <a:extLst>
                <a:ext uri="{FF2B5EF4-FFF2-40B4-BE49-F238E27FC236}">
                  <a16:creationId xmlns:a16="http://schemas.microsoft.com/office/drawing/2014/main" id="{7F2E3DB0-6723-4E22-862E-346710BBE650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93;p24">
              <a:extLst>
                <a:ext uri="{FF2B5EF4-FFF2-40B4-BE49-F238E27FC236}">
                  <a16:creationId xmlns:a16="http://schemas.microsoft.com/office/drawing/2014/main" id="{EE0F9EE3-0ADF-4551-94CF-F04A9FC104DA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4;p24">
              <a:extLst>
                <a:ext uri="{FF2B5EF4-FFF2-40B4-BE49-F238E27FC236}">
                  <a16:creationId xmlns:a16="http://schemas.microsoft.com/office/drawing/2014/main" id="{C611DA82-3796-4D82-A7C4-319EB0B585F1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95;p24">
              <a:extLst>
                <a:ext uri="{FF2B5EF4-FFF2-40B4-BE49-F238E27FC236}">
                  <a16:creationId xmlns:a16="http://schemas.microsoft.com/office/drawing/2014/main" id="{B418BBAD-41F4-4078-A1FF-135E15F441DC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96;p24">
              <a:extLst>
                <a:ext uri="{FF2B5EF4-FFF2-40B4-BE49-F238E27FC236}">
                  <a16:creationId xmlns:a16="http://schemas.microsoft.com/office/drawing/2014/main" id="{5C99030B-6F40-4C6A-9BDD-9106F4D1D3E7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97;p24">
              <a:extLst>
                <a:ext uri="{FF2B5EF4-FFF2-40B4-BE49-F238E27FC236}">
                  <a16:creationId xmlns:a16="http://schemas.microsoft.com/office/drawing/2014/main" id="{268ECBE1-78C7-428B-8841-1256FB44E22F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098;p24">
              <a:extLst>
                <a:ext uri="{FF2B5EF4-FFF2-40B4-BE49-F238E27FC236}">
                  <a16:creationId xmlns:a16="http://schemas.microsoft.com/office/drawing/2014/main" id="{782F8DE2-0120-475E-AFF1-8A42C161C845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099;p24">
              <a:extLst>
                <a:ext uri="{FF2B5EF4-FFF2-40B4-BE49-F238E27FC236}">
                  <a16:creationId xmlns:a16="http://schemas.microsoft.com/office/drawing/2014/main" id="{6373CD0C-B5D1-4C6B-8C05-13C5CC87A06D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100;p24">
              <a:extLst>
                <a:ext uri="{FF2B5EF4-FFF2-40B4-BE49-F238E27FC236}">
                  <a16:creationId xmlns:a16="http://schemas.microsoft.com/office/drawing/2014/main" id="{8A1FE5A7-EFF9-4B58-833E-EB809C72E3A8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101;p24">
              <a:extLst>
                <a:ext uri="{FF2B5EF4-FFF2-40B4-BE49-F238E27FC236}">
                  <a16:creationId xmlns:a16="http://schemas.microsoft.com/office/drawing/2014/main" id="{2CCC0368-1DF7-4E91-AEC5-67C62E4794A5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102;p24">
              <a:extLst>
                <a:ext uri="{FF2B5EF4-FFF2-40B4-BE49-F238E27FC236}">
                  <a16:creationId xmlns:a16="http://schemas.microsoft.com/office/drawing/2014/main" id="{404C97C6-196B-4FA8-9C88-8114BCC7789D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103;p24">
              <a:extLst>
                <a:ext uri="{FF2B5EF4-FFF2-40B4-BE49-F238E27FC236}">
                  <a16:creationId xmlns:a16="http://schemas.microsoft.com/office/drawing/2014/main" id="{0A929FCA-513E-4D83-BD6B-7B0E70B5E100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104;p24">
              <a:extLst>
                <a:ext uri="{FF2B5EF4-FFF2-40B4-BE49-F238E27FC236}">
                  <a16:creationId xmlns:a16="http://schemas.microsoft.com/office/drawing/2014/main" id="{2318AAB3-49AA-4307-85C6-1AB629EBC866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105;p24">
              <a:extLst>
                <a:ext uri="{FF2B5EF4-FFF2-40B4-BE49-F238E27FC236}">
                  <a16:creationId xmlns:a16="http://schemas.microsoft.com/office/drawing/2014/main" id="{8EF3A687-4DA5-428A-928A-756079571B60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106;p24">
              <a:extLst>
                <a:ext uri="{FF2B5EF4-FFF2-40B4-BE49-F238E27FC236}">
                  <a16:creationId xmlns:a16="http://schemas.microsoft.com/office/drawing/2014/main" id="{C6EFC915-1D2B-4C5B-B4DB-37F509DD8660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107;p24">
              <a:extLst>
                <a:ext uri="{FF2B5EF4-FFF2-40B4-BE49-F238E27FC236}">
                  <a16:creationId xmlns:a16="http://schemas.microsoft.com/office/drawing/2014/main" id="{3271DFE4-571B-498F-8172-1563A4F55645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108;p24">
              <a:extLst>
                <a:ext uri="{FF2B5EF4-FFF2-40B4-BE49-F238E27FC236}">
                  <a16:creationId xmlns:a16="http://schemas.microsoft.com/office/drawing/2014/main" id="{02C6F5B2-48D2-4C7D-BE31-6F98606AC0D0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109;p24">
              <a:extLst>
                <a:ext uri="{FF2B5EF4-FFF2-40B4-BE49-F238E27FC236}">
                  <a16:creationId xmlns:a16="http://schemas.microsoft.com/office/drawing/2014/main" id="{564854BD-386A-4628-B3AE-5A9089CF272D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110;p24">
              <a:extLst>
                <a:ext uri="{FF2B5EF4-FFF2-40B4-BE49-F238E27FC236}">
                  <a16:creationId xmlns:a16="http://schemas.microsoft.com/office/drawing/2014/main" id="{00D2E4BF-EDD4-4192-993A-421E1BA9E2F9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111;p24">
              <a:extLst>
                <a:ext uri="{FF2B5EF4-FFF2-40B4-BE49-F238E27FC236}">
                  <a16:creationId xmlns:a16="http://schemas.microsoft.com/office/drawing/2014/main" id="{3F5C19F3-135F-4B0C-8224-F2209400E811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112;p24">
              <a:extLst>
                <a:ext uri="{FF2B5EF4-FFF2-40B4-BE49-F238E27FC236}">
                  <a16:creationId xmlns:a16="http://schemas.microsoft.com/office/drawing/2014/main" id="{2BF1DDCE-043E-4ADA-AA31-4AB70B515F8E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113;p24">
              <a:extLst>
                <a:ext uri="{FF2B5EF4-FFF2-40B4-BE49-F238E27FC236}">
                  <a16:creationId xmlns:a16="http://schemas.microsoft.com/office/drawing/2014/main" id="{86341CDB-AF9B-47C5-9FD4-DBD6CF3F827C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114;p24">
              <a:extLst>
                <a:ext uri="{FF2B5EF4-FFF2-40B4-BE49-F238E27FC236}">
                  <a16:creationId xmlns:a16="http://schemas.microsoft.com/office/drawing/2014/main" id="{FE5BC229-729A-4CEE-966F-CD296CAA81CB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115;p24">
              <a:extLst>
                <a:ext uri="{FF2B5EF4-FFF2-40B4-BE49-F238E27FC236}">
                  <a16:creationId xmlns:a16="http://schemas.microsoft.com/office/drawing/2014/main" id="{251E3BAA-4F0A-4C77-AC77-C1AE173093F8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116;p24">
              <a:extLst>
                <a:ext uri="{FF2B5EF4-FFF2-40B4-BE49-F238E27FC236}">
                  <a16:creationId xmlns:a16="http://schemas.microsoft.com/office/drawing/2014/main" id="{ED4218BC-7E7C-49F8-BC7D-F67D41BA0029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117;p24">
              <a:extLst>
                <a:ext uri="{FF2B5EF4-FFF2-40B4-BE49-F238E27FC236}">
                  <a16:creationId xmlns:a16="http://schemas.microsoft.com/office/drawing/2014/main" id="{E36ABB2A-1343-48A1-B7A6-417E90C13DA7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118;p24">
              <a:extLst>
                <a:ext uri="{FF2B5EF4-FFF2-40B4-BE49-F238E27FC236}">
                  <a16:creationId xmlns:a16="http://schemas.microsoft.com/office/drawing/2014/main" id="{74E9CB87-FF01-4B5F-B7F1-86044B99994A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119;p24">
              <a:extLst>
                <a:ext uri="{FF2B5EF4-FFF2-40B4-BE49-F238E27FC236}">
                  <a16:creationId xmlns:a16="http://schemas.microsoft.com/office/drawing/2014/main" id="{0C425E33-82A5-4653-8071-1263A6ECEC67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120;p24">
              <a:extLst>
                <a:ext uri="{FF2B5EF4-FFF2-40B4-BE49-F238E27FC236}">
                  <a16:creationId xmlns:a16="http://schemas.microsoft.com/office/drawing/2014/main" id="{82447D85-2595-4204-BD5B-D987977F7C34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121;p24">
              <a:extLst>
                <a:ext uri="{FF2B5EF4-FFF2-40B4-BE49-F238E27FC236}">
                  <a16:creationId xmlns:a16="http://schemas.microsoft.com/office/drawing/2014/main" id="{DDBE3760-A9E7-403A-AF11-031F1AB20D09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122;p24">
              <a:extLst>
                <a:ext uri="{FF2B5EF4-FFF2-40B4-BE49-F238E27FC236}">
                  <a16:creationId xmlns:a16="http://schemas.microsoft.com/office/drawing/2014/main" id="{26EE4E58-9F1A-427A-AD8D-47B79CA8DF30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123;p24">
              <a:extLst>
                <a:ext uri="{FF2B5EF4-FFF2-40B4-BE49-F238E27FC236}">
                  <a16:creationId xmlns:a16="http://schemas.microsoft.com/office/drawing/2014/main" id="{C71D6C15-E339-4BA7-B9A1-23654C997E6C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124;p24">
              <a:extLst>
                <a:ext uri="{FF2B5EF4-FFF2-40B4-BE49-F238E27FC236}">
                  <a16:creationId xmlns:a16="http://schemas.microsoft.com/office/drawing/2014/main" id="{1BBC392F-E3CE-4D87-A73A-2607127F120F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125;p24">
              <a:extLst>
                <a:ext uri="{FF2B5EF4-FFF2-40B4-BE49-F238E27FC236}">
                  <a16:creationId xmlns:a16="http://schemas.microsoft.com/office/drawing/2014/main" id="{BD56964A-52D2-4847-BC2E-38831B55A15A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126;p24">
              <a:extLst>
                <a:ext uri="{FF2B5EF4-FFF2-40B4-BE49-F238E27FC236}">
                  <a16:creationId xmlns:a16="http://schemas.microsoft.com/office/drawing/2014/main" id="{AD0905DD-0813-479A-A7D4-C4D3D60ED79A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127;p24">
              <a:extLst>
                <a:ext uri="{FF2B5EF4-FFF2-40B4-BE49-F238E27FC236}">
                  <a16:creationId xmlns:a16="http://schemas.microsoft.com/office/drawing/2014/main" id="{2F1D71D1-4B79-4DAD-A747-D7C5ABC73E77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128;p24">
              <a:extLst>
                <a:ext uri="{FF2B5EF4-FFF2-40B4-BE49-F238E27FC236}">
                  <a16:creationId xmlns:a16="http://schemas.microsoft.com/office/drawing/2014/main" id="{9CCCB72D-1983-4635-A63C-D9CCF58E7EA2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1129;p24">
              <a:extLst>
                <a:ext uri="{FF2B5EF4-FFF2-40B4-BE49-F238E27FC236}">
                  <a16:creationId xmlns:a16="http://schemas.microsoft.com/office/drawing/2014/main" id="{C2858C8F-0D4B-476B-9395-6913FBB33E29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130;p24">
              <a:extLst>
                <a:ext uri="{FF2B5EF4-FFF2-40B4-BE49-F238E27FC236}">
                  <a16:creationId xmlns:a16="http://schemas.microsoft.com/office/drawing/2014/main" id="{03A5C59C-EC98-4484-8DBD-9C3DF277059D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131;p24">
              <a:extLst>
                <a:ext uri="{FF2B5EF4-FFF2-40B4-BE49-F238E27FC236}">
                  <a16:creationId xmlns:a16="http://schemas.microsoft.com/office/drawing/2014/main" id="{DCA49347-C9AE-4958-A0AD-9A7C056D0D28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1132;p24">
              <a:extLst>
                <a:ext uri="{FF2B5EF4-FFF2-40B4-BE49-F238E27FC236}">
                  <a16:creationId xmlns:a16="http://schemas.microsoft.com/office/drawing/2014/main" id="{49AF2430-9D61-4657-9D82-BBD29BB05713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1133;p24">
              <a:extLst>
                <a:ext uri="{FF2B5EF4-FFF2-40B4-BE49-F238E27FC236}">
                  <a16:creationId xmlns:a16="http://schemas.microsoft.com/office/drawing/2014/main" id="{D67D4C2F-45ED-47BB-B18F-4119DCAF36E0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1134;p24">
              <a:extLst>
                <a:ext uri="{FF2B5EF4-FFF2-40B4-BE49-F238E27FC236}">
                  <a16:creationId xmlns:a16="http://schemas.microsoft.com/office/drawing/2014/main" id="{D6B5C18A-6A3A-418D-952D-34871A715175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1135;p24">
              <a:extLst>
                <a:ext uri="{FF2B5EF4-FFF2-40B4-BE49-F238E27FC236}">
                  <a16:creationId xmlns:a16="http://schemas.microsoft.com/office/drawing/2014/main" id="{3119F774-EBBC-48DE-90B3-F9071661D47E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1136;p24">
              <a:extLst>
                <a:ext uri="{FF2B5EF4-FFF2-40B4-BE49-F238E27FC236}">
                  <a16:creationId xmlns:a16="http://schemas.microsoft.com/office/drawing/2014/main" id="{72C312FC-5C1B-4243-B635-BC70850E8CA6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1137;p24">
              <a:extLst>
                <a:ext uri="{FF2B5EF4-FFF2-40B4-BE49-F238E27FC236}">
                  <a16:creationId xmlns:a16="http://schemas.microsoft.com/office/drawing/2014/main" id="{6BA4D89C-42F9-4342-B0B3-6B26D96ED9C7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1138;p24">
              <a:extLst>
                <a:ext uri="{FF2B5EF4-FFF2-40B4-BE49-F238E27FC236}">
                  <a16:creationId xmlns:a16="http://schemas.microsoft.com/office/drawing/2014/main" id="{DC933B12-48B4-4C0D-953C-8055F7A16EFD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1139;p24">
              <a:extLst>
                <a:ext uri="{FF2B5EF4-FFF2-40B4-BE49-F238E27FC236}">
                  <a16:creationId xmlns:a16="http://schemas.microsoft.com/office/drawing/2014/main" id="{6261C325-0414-48D3-88B2-4EABBB1AB4B1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140;p24">
              <a:extLst>
                <a:ext uri="{FF2B5EF4-FFF2-40B4-BE49-F238E27FC236}">
                  <a16:creationId xmlns:a16="http://schemas.microsoft.com/office/drawing/2014/main" id="{80AE0253-95B7-4908-AFD8-500FF3E79A5F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F0263-A12A-4D51-BA75-5F5553DBB4C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Why Learn .NET Core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E35F1821-1D36-4EDD-85C1-8624A15E01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AC6C10C2-F167-4ABB-8C56-BB3E2B1221AE}"/>
</file>

<file path=customXml/itemProps2.xml><?xml version="1.0" encoding="utf-8"?>
<ds:datastoreItem xmlns:ds="http://schemas.openxmlformats.org/officeDocument/2006/customXml" ds:itemID="{2D7DA773-4826-4670-B5B9-43AC4297E625}"/>
</file>

<file path=customXml/itemProps3.xml><?xml version="1.0" encoding="utf-8"?>
<ds:datastoreItem xmlns:ds="http://schemas.openxmlformats.org/officeDocument/2006/customXml" ds:itemID="{256AD1E3-B6B8-4964-8006-6290C7989EB7}"/>
</file>

<file path=docProps/app.xml><?xml version="1.0" encoding="utf-8"?>
<Properties xmlns="http://schemas.openxmlformats.org/officeDocument/2006/extended-properties" xmlns:vt="http://schemas.openxmlformats.org/officeDocument/2006/docPropsVTypes">
  <TotalTime>5821</TotalTime>
  <Words>1874</Words>
  <Application>Microsoft Office PowerPoint</Application>
  <PresentationFormat>On-screen Show (16:9)</PresentationFormat>
  <Paragraphs>431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Raleway Thin</vt:lpstr>
      <vt:lpstr>Barlow SemiBold</vt:lpstr>
      <vt:lpstr>Arial</vt:lpstr>
      <vt:lpstr>Montserrat</vt:lpstr>
      <vt:lpstr>Raleway</vt:lpstr>
      <vt:lpstr>Calibri</vt:lpstr>
      <vt:lpstr>Barlow Light</vt:lpstr>
      <vt:lpstr>Barlow</vt:lpstr>
      <vt:lpstr>Gaoler template</vt:lpstr>
      <vt:lpstr>Microsoft Azure Functions - Developing Serverless Solutions</vt:lpstr>
      <vt:lpstr>HELLO!</vt:lpstr>
      <vt:lpstr>Course Objectives</vt:lpstr>
      <vt:lpstr>Azure Functions</vt:lpstr>
      <vt:lpstr>Other Technologies</vt:lpstr>
      <vt:lpstr>Other Techhnologies</vt:lpstr>
      <vt:lpstr>Welcome!</vt:lpstr>
      <vt:lpstr>Visual Studio 2022 and .NET 6</vt:lpstr>
      <vt:lpstr>Why Learn .NET Core</vt:lpstr>
      <vt:lpstr>PowerPoint Presentation</vt:lpstr>
      <vt:lpstr>Why Learn .NET Development</vt:lpstr>
      <vt:lpstr>Why Learn .NET Development</vt:lpstr>
      <vt:lpstr>Publish Your App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Extra resources</vt:lpstr>
      <vt:lpstr>Other Technologies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Trevoir Williams</dc:creator>
  <cp:lastModifiedBy>Trevoir Williams</cp:lastModifiedBy>
  <cp:revision>5</cp:revision>
  <dcterms:modified xsi:type="dcterms:W3CDTF">2022-01-20T03:01:19Z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